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28.png" ContentType="image/png"/>
  <Override PartName="/ppt/media/image30.png" ContentType="image/png"/>
  <Override PartName="/ppt/media/image10.png" ContentType="image/png"/>
  <Override PartName="/ppt/media/image29.png" ContentType="image/png"/>
  <Override PartName="/ppt/media/image6.png" ContentType="image/png"/>
  <Override PartName="/ppt/media/image5.png" ContentType="image/png"/>
  <Override PartName="/ppt/media/image35.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5A154F3-D428-44EC-B284-D2E2F26573E0}"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8051AA4-CA0A-46CD-9705-20ED4F448C2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6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7BAA60DB-8B4B-4375-84B9-89B97F71FFBC}"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D392B740-24FB-4D1E-A4E5-72438DE824B5}"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21C17C17-861F-4758-9768-0ACEF597914A}"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479AE327-D3EC-4755-AE86-7197A5F9D693}"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7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E86A746E-9DCA-420D-8038-12FBCB49AA93}"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86BF8FEF-A7CE-4764-BDCB-BB61FECCCE90}"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135FA53E-6FEC-4579-8AFA-42546564D0EE}" type="slidenum">
              <a:t>&lt;#&gt;</a:t>
            </a:fld>
          </a:p>
        </p:txBody>
      </p:sp>
      <p:sp>
        <p:nvSpPr>
          <p:cNvPr id="7" name="PlaceHolder 6"/>
          <p:cNvSpPr>
            <a:spLocks noGrp="1"/>
          </p:cNvSpPr>
          <p:nvPr>
            <p:ph type="dt" idx="27"/>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8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211D719A-89ED-4022-A32B-FC682A8F7654}" type="slidenum">
              <a:t>&lt;#&gt;</a:t>
            </a:fld>
          </a:p>
        </p:txBody>
      </p:sp>
      <p:sp>
        <p:nvSpPr>
          <p:cNvPr id="9" name="PlaceHolder 8"/>
          <p:cNvSpPr>
            <a:spLocks noGrp="1"/>
          </p:cNvSpPr>
          <p:nvPr>
            <p:ph type="dt" idx="27"/>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9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6EC99195-5E3C-4832-AEAA-181D529AA7C9}" type="slidenum">
              <a:t>&lt;#&gt;</a:t>
            </a:fld>
          </a:p>
        </p:txBody>
      </p:sp>
      <p:sp>
        <p:nvSpPr>
          <p:cNvPr id="11" name="PlaceHolder 10"/>
          <p:cNvSpPr>
            <a:spLocks noGrp="1"/>
          </p:cNvSpPr>
          <p:nvPr>
            <p:ph type="dt" idx="27"/>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1E2F66ED-5578-4A2E-A650-5CAF0B889952}"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FFD1543-591B-4C09-A85C-108A3E1A0FD7}"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BDE53A62-F970-4CAD-9F10-A8C4E535A0F0}"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01F40CBB-3060-4A77-8149-6E901B3A337A}"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6B79699D-6C7D-4DAE-AEA7-859A8BF5839F}"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FF44BBAA-0756-440D-B727-6339B8FD033C}"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3"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75C63ACF-F9A8-48BE-8A98-287784253082}"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9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6C5828BE-E65A-4BA8-8090-8A2827B99320}"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2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C7FD037-36AD-435B-8CF8-7FCE7AB448D6}"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8A38C078-8190-410E-B097-0A7D115D5456}" type="slidenum">
              <a:t>&lt;#&gt;</a:t>
            </a:fld>
          </a:p>
        </p:txBody>
      </p:sp>
      <p:sp>
        <p:nvSpPr>
          <p:cNvPr id="8" name="PlaceHolder 7"/>
          <p:cNvSpPr>
            <a:spLocks noGrp="1"/>
          </p:cNvSpPr>
          <p:nvPr>
            <p:ph type="dt" idx="30"/>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A6E62719-DB00-4106-BC45-CF5D43C132AC}"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B7E64A07-370C-4B67-B701-9A24BC1C671E}" type="slidenum">
              <a:t>&lt;#&gt;</a:t>
            </a:fld>
          </a:p>
        </p:txBody>
      </p:sp>
      <p:sp>
        <p:nvSpPr>
          <p:cNvPr id="9" name="PlaceHolder 8"/>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C6A61CBB-F562-4303-8726-C63BF96701FE}"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2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6CFB0356-1971-4FC7-BA03-C8501237300A}" type="slidenum">
              <a:t>&lt;#&gt;</a:t>
            </a:fld>
          </a:p>
        </p:txBody>
      </p:sp>
      <p:sp>
        <p:nvSpPr>
          <p:cNvPr id="11" name="PlaceHolder 10"/>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481BE5E-52D6-43E4-8958-492497F505C6}"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B8D5174-BF04-43C6-A171-7E90BFF2CC4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C5393EA-C631-4265-A09D-2BDCA3AB0C4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5661903-39F4-4985-9207-11EED62261A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680583C-9295-481C-88AC-3F6C1353C688}"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718DD19-CD16-45E5-BCD0-4CC554B41FB2}"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2D42CDB-55E7-442E-A2C7-44C2E3E0C0C1}"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54CC78F-6244-4C43-A17B-25051E4B3E3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7F9B155-A495-411E-8295-351034845F7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C17195F-B99E-4D93-918C-41BA0FE5D74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EC8DF00-880E-4B44-9527-6EB5893C7DF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3BEF01C-5B6A-41E0-8228-498B5D1A07A9}"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1C6709C-6E23-4C0C-8107-F80A4DF120A7}"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49DE297F-450A-40E6-946A-E8B22A98E526}"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A1D00DA-F2B9-4870-A716-1E8D5DE964A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BBCA0BE-02F6-4433-85E9-8638F4B6D089}"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17E72C4-C3C7-4E47-913A-436752C132AF}"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E81CA55-6F49-4422-8A58-4289810C70F2}"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9C83734-B214-426D-B7B2-E5549F2C637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0A085F4-AB15-4645-B174-F4BBEBA13E3F}"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F8605D9-1982-40B7-B909-F5A768A9E199}"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5B59F2C-43FF-4EED-8BAC-0F6ADF8C0DE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A397B50-DFFF-495B-B160-89BDDE7B7362}"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816B751-7932-4D26-B34D-99C928F26676}"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9F56414F-0C6F-46FD-B286-3E9A10A935CD}"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AE9B13B6-0A50-4EFE-A966-DF470BB38B8E}"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C80BA76A-A151-44CA-B404-D926B74F16F5}"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715C3DEA-6ECB-4266-B36A-397A16F1C4BD}"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E31FD54-322E-4EC9-8080-AE483CD92677}"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51BFACF-CDC0-4482-B47D-8FB00AA46DA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A2ABF72-C767-4148-B1CE-F6F6EFD0A8D0}"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40BECDE9-0B36-4E2E-8174-127291B915BA}"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85878921-2E80-4240-8CE0-F1C364AA0428}"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505A687B-80EE-4C25-B4E0-9ECB68996960}"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6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FB63513-0476-42D5-9183-4EE2EB9C2EB4}"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2779C56-C3DC-4C14-A7B6-4243052D1A91}"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CAB5730-7FCC-49B3-859B-BE3DF8ACDE34}"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C7B4C3A2-0DAB-4472-B35E-E8422DD5F4B8}"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8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20BC0215-758C-43AD-A584-CB4115DDB21E}"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B6D7F4E5-FF55-4B11-80A2-6C5A13CD593A}"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80B3044-17AA-4C62-A8A3-0B5DDF71CED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F76B8BFE-25B9-4105-AD9F-A62BDDE4D684}"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DA83D69-E305-4C07-AC54-A669085ED266}"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547FFBF-4D7A-4670-8D43-5C3A442F0F84}"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D4A9A68E-39CC-430A-B1B1-C26544A3B6CA}"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3"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B1E611A-70F2-4FB3-BEC0-58FD99CC5FB0}"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8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2ABF875-B942-4F1A-88DA-20F1B1A996D8}"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7F42574B-3A27-4ECB-BB83-0D51087D65A6}"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B4A8347-674D-44A4-90B4-92FEB533225E}"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9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86B3606-C748-49B9-884A-FF90430EF222}"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8955B246-5A36-415D-AB58-C02702F847D1}"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A0130C6-6CE7-4E12-9326-F95D1F2461C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0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1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ADCF4273-7483-434C-A42A-A34A7E0C3191}"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692F3356-0B3C-49F0-A319-CFA0B0C2ED21}"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7"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317A2F3-B143-4BEF-BEDD-032AFD48C972}"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47982FBC-8DBC-4FD3-9A47-28A20CA60B0F}"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F1FC4C0-E05F-48EA-BFF3-9316FB40F9EF}"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7B36D269-71F8-4F2B-BA9B-18EEEB72C450}"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5"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EE7D752-20BA-45C2-8C61-A29AEA94EECB}"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0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0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EF7DC357-8E48-4385-8BA6-B70800AAFA11}"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7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5D125A98-3A65-4FB0-B3A8-6978D422181B}"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1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CB7021F5-3B48-492F-893D-45367386F106}"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CB4A534-B66D-43B4-BC2A-CD86709C001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9DDF2F3-03FC-4045-AAB3-C10867C80B45}"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77DA278B-F3DC-4806-B941-2408D55F1F0F}"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C4D67DBE-9893-4CFB-823F-35DECA2E8C1E}"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A69B6A5B-A5B0-4EA1-BB9F-A1F2B1C35E49}"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D5041DFF-68B3-4866-A58C-9CE381F670E2}"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F2FAE425-943F-4CCB-BBA6-D4BBC7C52D79}"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2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BFB1B163-D13A-49F2-A76A-3121910AC94F}"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C9BDA170-955C-457B-9095-0D37DA7E7A0E}"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7"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1BCEFEF0-1DEF-491F-8BD9-58C82DB844FF}"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49BEEA6-5B4A-48C8-BD3C-9B3C88E602DE}"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D9FDF27-E2B6-4BF9-8BFA-CDB65392F56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8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B37D5235-62CC-405E-81DD-B72EDB86E375}"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3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3DD5EAE2-82E3-480C-9F22-EECDBF50E68E}"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09CB8B42-07B6-47DD-A091-5EFA17FAC8D8}"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4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EACCED73-4BC5-49DB-B7CC-6F0F3564E904}"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5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6CC4B896-4265-4E65-B5C3-B5ADBBBA2A1F}"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0E836E0C-0BAC-4C32-AD56-AF81E96B5AC7}"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942637F-3540-4133-A2BC-51A2A32D1C90}"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376D8353-B703-42EF-8D7E-8F38AC58FDE8}"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CA363204-E5A2-4F92-86B5-F282C9464CBB}"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DA9ADFB-C6DF-4CED-8E73-6EA9EC8D9E0E}"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DC3096A-0B75-4A4B-A8E7-55F80954B7B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9" name="PlaceHolder 1"/>
          <p:cNvSpPr>
            <a:spLocks noGrp="1"/>
          </p:cNvSpPr>
          <p:nvPr>
            <p:ph type="subTitle"/>
          </p:nvPr>
        </p:nvSpPr>
        <p:spPr>
          <a:xfrm>
            <a:off x="504000" y="226080"/>
            <a:ext cx="9070200" cy="4380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7D10E6C-4799-4AF3-B2D1-C7E90FF97F5A}"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CC7ADBBA-990A-4140-BC48-7F068B2B16EC}"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5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5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E621E32-58D1-4801-B04D-B6DC85F380F3}"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2C601B48-491D-4FAD-B8FA-E3C846C2EF07}"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958AF0F0-F026-4CEC-A534-37BD7BE9F164}"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6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9A8F7D70-4F37-4003-BD30-0C39DAC62672}"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7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EDDB7025-69D4-4141-952E-A3F0880DDC3D}"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91A58D6A-C7D3-42B5-B344-6C3479D65EDC}"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650D237C-F748-4C48-931A-83A3653A6A24}"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6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8559131F-5685-480A-BB4E-3542E0A80A3F}" type="slidenum">
              <a:t>&lt;#&gt;</a:t>
            </a:fld>
          </a:p>
        </p:txBody>
      </p:sp>
      <p:sp>
        <p:nvSpPr>
          <p:cNvPr id="6" name="PlaceHolder 5"/>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5"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6"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7"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8"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9"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0"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1"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2"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3"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3"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4"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5"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6"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7"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8"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9"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2"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5"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6"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7"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8"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9"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0"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1"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7"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8"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9"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0"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1"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2"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3"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9"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0"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1"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2"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3"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4"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5"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8"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1" name="PlaceHolder 1"/>
          <p:cNvSpPr>
            <a:spLocks noGrp="1"/>
          </p:cNvSpPr>
          <p:nvPr>
            <p:ph type="ftr" idx="1"/>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 </a:t>
            </a:r>
            <a:endParaRPr b="0" lang="en-US" sz="1400" spc="-1" strike="noStrike">
              <a:latin typeface="Times New Roman"/>
            </a:endParaRPr>
          </a:p>
        </p:txBody>
      </p:sp>
      <p:sp>
        <p:nvSpPr>
          <p:cNvPr id="82" name="PlaceHolder 2"/>
          <p:cNvSpPr>
            <a:spLocks noGrp="1"/>
          </p:cNvSpPr>
          <p:nvPr>
            <p:ph type="sldNum" idx="2"/>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7EB8C914-40B8-4E73-9E64-C7DF348EDEE2}" type="slidenum">
              <a:rPr b="0" lang="en-US" sz="1400" spc="-1" strike="noStrike">
                <a:latin typeface="Arial"/>
              </a:rPr>
              <a:t>16</a:t>
            </a:fld>
            <a:endParaRPr b="0" lang="en-US" sz="1400" spc="-1" strike="noStrike">
              <a:latin typeface="Times New Roman"/>
            </a:endParaRPr>
          </a:p>
        </p:txBody>
      </p:sp>
      <p:sp>
        <p:nvSpPr>
          <p:cNvPr id="83" name="PlaceHolder 3"/>
          <p:cNvSpPr>
            <a:spLocks noGrp="1"/>
          </p:cNvSpPr>
          <p:nvPr>
            <p:ph type="dt" idx="3"/>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8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0"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1"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2"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3"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4"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5"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6"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7"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8"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09"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0"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1"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2"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3"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4"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5"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6"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7"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8"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19"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0"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1"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2"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3"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4"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5"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26"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27"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28"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29"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30"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31"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32"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33"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34"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35"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36"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37"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38"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39"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40"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41"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42"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43"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44"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45"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46"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47"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48"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49"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50"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51"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52"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53"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54"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55"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56"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57"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58"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59"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60"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61"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62"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63"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64"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65"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66"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67"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68"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69"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70"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71"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72"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3"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4"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5"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6"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7"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178"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79"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180"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81" name="PlaceHolder 2"/>
          <p:cNvSpPr>
            <a:spLocks noGrp="1"/>
          </p:cNvSpPr>
          <p:nvPr>
            <p:ph type="ftr" idx="28"/>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182" name="PlaceHolder 3"/>
          <p:cNvSpPr>
            <a:spLocks noGrp="1"/>
          </p:cNvSpPr>
          <p:nvPr>
            <p:ph type="sldNum" idx="29"/>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C2B49B1F-84F7-4494-9520-CB561CCFC9C4}" type="slidenum">
              <a:rPr b="0" lang="en-US" sz="1400" spc="-1" strike="noStrike">
                <a:latin typeface="Arial"/>
              </a:rPr>
              <a:t>&lt;number&gt;</a:t>
            </a:fld>
            <a:endParaRPr b="0" lang="en-US" sz="1400" spc="-1" strike="noStrike">
              <a:latin typeface="Times New Roman"/>
            </a:endParaRPr>
          </a:p>
        </p:txBody>
      </p:sp>
      <p:sp>
        <p:nvSpPr>
          <p:cNvPr id="1183" name="PlaceHolder 4"/>
          <p:cNvSpPr>
            <a:spLocks noGrp="1"/>
          </p:cNvSpPr>
          <p:nvPr>
            <p:ph type="dt" idx="30"/>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18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3"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4"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5"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6"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7"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8"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9"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0"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1"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2"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3"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4"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5"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6"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7"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8"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9"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0"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1"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2"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3"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4"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5"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6"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7"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8"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9"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50"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51"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52"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53"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54"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55"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56"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57"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58"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59"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60"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61"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62"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63"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64"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65"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66"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67"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68"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69"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0"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1"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2"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3"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74"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5"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76"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77"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78"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79"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80"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81"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82"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83"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84"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85"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86"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87"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88"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89"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90"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91"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92"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93"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94"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95"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96"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97"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98"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99"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00"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01"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02"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03" name="PlaceHolder 1"/>
          <p:cNvSpPr>
            <a:spLocks noGrp="1"/>
          </p:cNvSpPr>
          <p:nvPr>
            <p:ph type="ftr" idx="4"/>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204" name="PlaceHolder 2"/>
          <p:cNvSpPr>
            <a:spLocks noGrp="1"/>
          </p:cNvSpPr>
          <p:nvPr>
            <p:ph type="sldNum" idx="5"/>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B0E18EA2-521E-4D17-BC4E-7C22BAFCCB22}" type="slidenum">
              <a:rPr b="0" lang="en-US" sz="1400" spc="-1" strike="noStrike">
                <a:latin typeface="Arial"/>
              </a:rPr>
              <a:t>&lt;number&gt;</a:t>
            </a:fld>
            <a:endParaRPr b="0" lang="en-US" sz="1400" spc="-1" strike="noStrike">
              <a:latin typeface="Times New Roman"/>
            </a:endParaRPr>
          </a:p>
        </p:txBody>
      </p:sp>
      <p:sp>
        <p:nvSpPr>
          <p:cNvPr id="205" name="PlaceHolder 3"/>
          <p:cNvSpPr>
            <a:spLocks noGrp="1"/>
          </p:cNvSpPr>
          <p:nvPr>
            <p:ph type="dt" idx="6"/>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5"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6"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7"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8"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9"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0"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1"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2"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3"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4"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5"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6"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7"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8"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9"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0"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1"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2"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3"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4"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5"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6"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7"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8"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9"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0"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1"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72"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73"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74"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75"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76"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77"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78"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79"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80"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1"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2"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3"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4"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85"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86"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87"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88"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89"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90"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1"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2"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3"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4"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5"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96"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7"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298"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299"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00"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01"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02"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3"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4"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5"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6"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07"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08"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09"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10"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11"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12"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3"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4"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5"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6"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17"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18"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19"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0"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1"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2"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23"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4"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25"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r>
              <a:rPr b="0" lang="en-US" sz="1800" spc="-1" strike="noStrike">
                <a:latin typeface="Arial"/>
              </a:rPr>
              <a:t>C</a:t>
            </a:r>
            <a:r>
              <a:rPr b="0" lang="en-US" sz="1800" spc="-1" strike="noStrike">
                <a:latin typeface="Arial"/>
              </a:rPr>
              <a:t>l</a:t>
            </a:r>
            <a:r>
              <a:rPr b="0" lang="en-US" sz="1800" spc="-1" strike="noStrike">
                <a:latin typeface="Arial"/>
              </a:rPr>
              <a:t>i</a:t>
            </a:r>
            <a:r>
              <a:rPr b="0" lang="en-US" sz="1800" spc="-1" strike="noStrike">
                <a:latin typeface="Arial"/>
              </a:rPr>
              <a:t>c</a:t>
            </a:r>
            <a:r>
              <a:rPr b="0" lang="en-US" sz="1800" spc="-1" strike="noStrike">
                <a:latin typeface="Arial"/>
              </a:rPr>
              <a:t>k</a:t>
            </a:r>
            <a:r>
              <a:rPr b="0" lang="en-US" sz="1800" spc="-1" strike="noStrike">
                <a:latin typeface="Arial"/>
              </a:rPr>
              <a:t> </a:t>
            </a:r>
            <a:r>
              <a:rPr b="0" lang="en-US" sz="1800" spc="-1" strike="noStrike">
                <a:latin typeface="Arial"/>
              </a:rPr>
              <a:t>t</a:t>
            </a:r>
            <a:r>
              <a:rPr b="0" lang="en-US" sz="1800" spc="-1" strike="noStrike">
                <a:latin typeface="Arial"/>
              </a:rPr>
              <a:t>o</a:t>
            </a:r>
            <a:r>
              <a:rPr b="0" lang="en-US" sz="1800" spc="-1" strike="noStrike">
                <a:latin typeface="Arial"/>
              </a:rPr>
              <a:t> </a:t>
            </a:r>
            <a:r>
              <a:rPr b="0" lang="en-US" sz="1800" spc="-1" strike="noStrike">
                <a:latin typeface="Arial"/>
              </a:rPr>
              <a:t>e</a:t>
            </a:r>
            <a:r>
              <a:rPr b="0" lang="en-US" sz="1800" spc="-1" strike="noStrike">
                <a:latin typeface="Arial"/>
              </a:rPr>
              <a:t>d</a:t>
            </a:r>
            <a:r>
              <a:rPr b="0" lang="en-US" sz="1800" spc="-1" strike="noStrike">
                <a:latin typeface="Arial"/>
              </a:rPr>
              <a:t>i</a:t>
            </a:r>
            <a:r>
              <a:rPr b="0" lang="en-US" sz="1800" spc="-1" strike="noStrike">
                <a:latin typeface="Arial"/>
              </a:rPr>
              <a:t>t</a:t>
            </a:r>
            <a:r>
              <a:rPr b="0" lang="en-US" sz="1800" spc="-1" strike="noStrike">
                <a:latin typeface="Arial"/>
              </a:rPr>
              <a:t> </a:t>
            </a:r>
            <a:r>
              <a:rPr b="0" lang="en-US" sz="1800" spc="-1" strike="noStrike">
                <a:latin typeface="Arial"/>
              </a:rPr>
              <a:t>t</a:t>
            </a:r>
            <a:r>
              <a:rPr b="0" lang="en-US" sz="1800" spc="-1" strike="noStrike">
                <a:latin typeface="Arial"/>
              </a:rPr>
              <a:t>h</a:t>
            </a:r>
            <a:r>
              <a:rPr b="0" lang="en-US" sz="1800" spc="-1" strike="noStrike">
                <a:latin typeface="Arial"/>
              </a:rPr>
              <a:t>e</a:t>
            </a:r>
            <a:r>
              <a:rPr b="0" lang="en-US" sz="1800" spc="-1" strike="noStrike">
                <a:latin typeface="Arial"/>
              </a:rPr>
              <a:t> </a:t>
            </a:r>
            <a:r>
              <a:rPr b="0" lang="en-US" sz="1800" spc="-1" strike="noStrike">
                <a:latin typeface="Arial"/>
              </a:rPr>
              <a:t>t</a:t>
            </a:r>
            <a:r>
              <a:rPr b="0" lang="en-US" sz="1800" spc="-1" strike="noStrike">
                <a:latin typeface="Arial"/>
              </a:rPr>
              <a:t>i</a:t>
            </a:r>
            <a:r>
              <a:rPr b="0" lang="en-US" sz="1800" spc="-1" strike="noStrike">
                <a:latin typeface="Arial"/>
              </a:rPr>
              <a:t>t</a:t>
            </a:r>
            <a:r>
              <a:rPr b="0" lang="en-US" sz="1800" spc="-1" strike="noStrike">
                <a:latin typeface="Arial"/>
              </a:rPr>
              <a:t>l</a:t>
            </a:r>
            <a:r>
              <a:rPr b="0" lang="en-US" sz="1800" spc="-1" strike="noStrike">
                <a:latin typeface="Arial"/>
              </a:rPr>
              <a:t>e</a:t>
            </a:r>
            <a:r>
              <a:rPr b="0" lang="en-US" sz="1800" spc="-1" strike="noStrike">
                <a:latin typeface="Arial"/>
              </a:rPr>
              <a:t> </a:t>
            </a:r>
            <a:r>
              <a:rPr b="0" lang="en-US" sz="1800" spc="-1" strike="noStrike">
                <a:latin typeface="Arial"/>
              </a:rPr>
              <a:t>t</a:t>
            </a:r>
            <a:r>
              <a:rPr b="0" lang="en-US" sz="1800" spc="-1" strike="noStrike">
                <a:latin typeface="Arial"/>
              </a:rPr>
              <a:t>e</a:t>
            </a:r>
            <a:r>
              <a:rPr b="0" lang="en-US" sz="1800" spc="-1" strike="noStrike">
                <a:latin typeface="Arial"/>
              </a:rPr>
              <a:t>x</a:t>
            </a:r>
            <a:r>
              <a:rPr b="0" lang="en-US" sz="1800" spc="-1" strike="noStrike">
                <a:latin typeface="Arial"/>
              </a:rPr>
              <a:t>t</a:t>
            </a:r>
            <a:r>
              <a:rPr b="0" lang="en-US" sz="1800" spc="-1" strike="noStrike">
                <a:latin typeface="Arial"/>
              </a:rPr>
              <a:t> </a:t>
            </a:r>
            <a:r>
              <a:rPr b="0" lang="en-US" sz="1800" spc="-1" strike="noStrike">
                <a:latin typeface="Arial"/>
              </a:rPr>
              <a:t>f</a:t>
            </a:r>
            <a:r>
              <a:rPr b="0" lang="en-US" sz="1800" spc="-1" strike="noStrike">
                <a:latin typeface="Arial"/>
              </a:rPr>
              <a:t>o</a:t>
            </a:r>
            <a:r>
              <a:rPr b="0" lang="en-US" sz="1800" spc="-1" strike="noStrike">
                <a:latin typeface="Arial"/>
              </a:rPr>
              <a:t>r</a:t>
            </a:r>
            <a:r>
              <a:rPr b="0" lang="en-US" sz="1800" spc="-1" strike="noStrike">
                <a:latin typeface="Arial"/>
              </a:rPr>
              <a:t>m</a:t>
            </a:r>
            <a:r>
              <a:rPr b="0" lang="en-US" sz="1800" spc="-1" strike="noStrike">
                <a:latin typeface="Arial"/>
              </a:rPr>
              <a:t>a</a:t>
            </a:r>
            <a:r>
              <a:rPr b="0" lang="en-US" sz="1800" spc="-1" strike="noStrike">
                <a:latin typeface="Arial"/>
              </a:rPr>
              <a:t>t</a:t>
            </a:r>
            <a:endParaRPr b="0" lang="en-US" sz="1800" spc="-1" strike="noStrike">
              <a:latin typeface="Arial"/>
            </a:endParaRPr>
          </a:p>
        </p:txBody>
      </p:sp>
      <p:sp>
        <p:nvSpPr>
          <p:cNvPr id="326"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7"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28" name="PlaceHolder 4"/>
          <p:cNvSpPr>
            <a:spLocks noGrp="1"/>
          </p:cNvSpPr>
          <p:nvPr>
            <p:ph type="ftr" idx="7"/>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329" name="PlaceHolder 5"/>
          <p:cNvSpPr>
            <a:spLocks noGrp="1"/>
          </p:cNvSpPr>
          <p:nvPr>
            <p:ph type="sldNum" idx="8"/>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2D21FB92-9706-4EED-A2E5-3F155930607F}" type="slidenum">
              <a:rPr b="0" lang="en-US" sz="1400" spc="-1" strike="noStrike">
                <a:latin typeface="Arial"/>
              </a:rPr>
              <a:t>&lt;number&gt;</a:t>
            </a:fld>
            <a:endParaRPr b="0" lang="en-US" sz="1400" spc="-1" strike="noStrike">
              <a:latin typeface="Times New Roman"/>
            </a:endParaRPr>
          </a:p>
        </p:txBody>
      </p:sp>
      <p:sp>
        <p:nvSpPr>
          <p:cNvPr id="330" name="PlaceHolder 6"/>
          <p:cNvSpPr>
            <a:spLocks noGrp="1"/>
          </p:cNvSpPr>
          <p:nvPr>
            <p:ph type="dt" idx="9"/>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8"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9"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0"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1"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2"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3"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4"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5"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6"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7"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8"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9"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0"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1"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2"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3"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4"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5"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6"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7"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8"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9"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0"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1"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2"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3"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94"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95"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96"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97"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398"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399"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00"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01"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02"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03"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4"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5"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6"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7"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08"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09"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10"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11"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12"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13"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4"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5"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6"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7"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18"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19"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0"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1"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22"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23"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24"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25"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6"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7"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8"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29"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30"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1"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2"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3"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4"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35"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36"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37"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38"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39"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40"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1"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2"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3"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4"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5"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446"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7"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44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49" name="PlaceHolder 2"/>
          <p:cNvSpPr>
            <a:spLocks noGrp="1"/>
          </p:cNvSpPr>
          <p:nvPr>
            <p:ph type="ftr" idx="10"/>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450" name="PlaceHolder 3"/>
          <p:cNvSpPr>
            <a:spLocks noGrp="1"/>
          </p:cNvSpPr>
          <p:nvPr>
            <p:ph type="sldNum" idx="11"/>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42B44388-C845-4BB0-9ECA-9C4335A1923F}" type="slidenum">
              <a:rPr b="0" lang="en-US" sz="1400" spc="-1" strike="noStrike">
                <a:latin typeface="Arial"/>
              </a:rPr>
              <a:t>&lt;number&gt;</a:t>
            </a:fld>
            <a:endParaRPr b="0" lang="en-US" sz="1400" spc="-1" strike="noStrike">
              <a:latin typeface="Times New Roman"/>
            </a:endParaRPr>
          </a:p>
        </p:txBody>
      </p:sp>
      <p:sp>
        <p:nvSpPr>
          <p:cNvPr id="451" name="PlaceHolder 4"/>
          <p:cNvSpPr>
            <a:spLocks noGrp="1"/>
          </p:cNvSpPr>
          <p:nvPr>
            <p:ph type="dt" idx="12"/>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5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0"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1"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2"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3"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4"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5"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6"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7"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8"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9"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0"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1"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2"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3"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4"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5"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6"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7"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8"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9"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0"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1"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2"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3"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4"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5"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16"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17"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18"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19"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20"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1"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2"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3"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4"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25"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26"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27"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28"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29"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0"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31"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32"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33"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34"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35"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6"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7"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8"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39"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0"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41"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2"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3"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44"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45"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46"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47"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8"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49"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50"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51"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52"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3"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4"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5"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6"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57"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58"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59"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60"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61"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62"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3"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4"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5"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6"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7"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568"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69"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570" name="PlaceHolder 1"/>
          <p:cNvSpPr>
            <a:spLocks noGrp="1"/>
          </p:cNvSpPr>
          <p:nvPr>
            <p:ph type="ftr" idx="13"/>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571" name="PlaceHolder 2"/>
          <p:cNvSpPr>
            <a:spLocks noGrp="1"/>
          </p:cNvSpPr>
          <p:nvPr>
            <p:ph type="sldNum" idx="14"/>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D83E9320-88D2-460A-8B4D-0FF3C5199F90}" type="slidenum">
              <a:rPr b="0" lang="en-US" sz="1400" spc="-1" strike="noStrike">
                <a:latin typeface="Arial"/>
              </a:rPr>
              <a:t>&lt;number&gt;</a:t>
            </a:fld>
            <a:endParaRPr b="0" lang="en-US" sz="1400" spc="-1" strike="noStrike">
              <a:latin typeface="Times New Roman"/>
            </a:endParaRPr>
          </a:p>
        </p:txBody>
      </p:sp>
      <p:sp>
        <p:nvSpPr>
          <p:cNvPr id="572" name="PlaceHolder 3"/>
          <p:cNvSpPr>
            <a:spLocks noGrp="1"/>
          </p:cNvSpPr>
          <p:nvPr>
            <p:ph type="dt" idx="15"/>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7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7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2"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3"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4"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5"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6"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7"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8"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19"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0"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1"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2"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3"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4"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5"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6"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7"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8"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29"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0"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1"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2"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3"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4"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5"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6"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7"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38"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39"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40"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41"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42"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3"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4"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5"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6"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47"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48"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49"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50"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51"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52"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3"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4"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5"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6"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57"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58"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59"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60"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61"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62"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3"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64"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65"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6"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7"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8"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69"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70"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71"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72"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73"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74"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5"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6"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7"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8"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79"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80"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81"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82"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83"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84"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5"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6"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7"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8"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89"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690"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91"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692"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93" name="PlaceHolder 2"/>
          <p:cNvSpPr>
            <a:spLocks noGrp="1"/>
          </p:cNvSpPr>
          <p:nvPr>
            <p:ph type="ftr" idx="16"/>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694" name="PlaceHolder 3"/>
          <p:cNvSpPr>
            <a:spLocks noGrp="1"/>
          </p:cNvSpPr>
          <p:nvPr>
            <p:ph type="sldNum" idx="17"/>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8AC8002A-CBD6-4F34-9545-606A932FF49C}" type="slidenum">
              <a:rPr b="0" lang="en-US" sz="1400" spc="-1" strike="noStrike">
                <a:latin typeface="Arial"/>
              </a:rPr>
              <a:t>&lt;number&gt;</a:t>
            </a:fld>
            <a:endParaRPr b="0" lang="en-US" sz="1400" spc="-1" strike="noStrike">
              <a:latin typeface="Times New Roman"/>
            </a:endParaRPr>
          </a:p>
        </p:txBody>
      </p:sp>
      <p:sp>
        <p:nvSpPr>
          <p:cNvPr id="695" name="PlaceHolder 4"/>
          <p:cNvSpPr>
            <a:spLocks noGrp="1"/>
          </p:cNvSpPr>
          <p:nvPr>
            <p:ph type="dt" idx="18"/>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9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4"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5"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6"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7"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8"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39"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0"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1"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2"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3"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4"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5"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6"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7"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8"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49"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0"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1"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2"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3"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4"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5"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6"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7"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8"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59"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60"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61"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62"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63"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64"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5"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6"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7"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8"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69"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70"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71"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72"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73"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74"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5"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6"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7"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8"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79"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0"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1"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2"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3"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4"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85"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6"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87"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88"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89"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90"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91"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2"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3"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4"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5"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796"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97"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98"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799"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0"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1"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02"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03"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04"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05"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06"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7"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8"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09"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10"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11"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12"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13"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14" name="PlaceHolder 1"/>
          <p:cNvSpPr>
            <a:spLocks noGrp="1"/>
          </p:cNvSpPr>
          <p:nvPr>
            <p:ph type="ftr" idx="19"/>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815" name="PlaceHolder 2"/>
          <p:cNvSpPr>
            <a:spLocks noGrp="1"/>
          </p:cNvSpPr>
          <p:nvPr>
            <p:ph type="sldNum" idx="20"/>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5A444487-3C27-4022-9BC5-584F3462B20E}" type="slidenum">
              <a:rPr b="0" lang="en-US" sz="1400" spc="-1" strike="noStrike">
                <a:latin typeface="Arial"/>
              </a:rPr>
              <a:t>&lt;number&gt;</a:t>
            </a:fld>
            <a:endParaRPr b="0" lang="en-US" sz="1400" spc="-1" strike="noStrike">
              <a:latin typeface="Times New Roman"/>
            </a:endParaRPr>
          </a:p>
        </p:txBody>
      </p:sp>
      <p:sp>
        <p:nvSpPr>
          <p:cNvPr id="816" name="PlaceHolder 3"/>
          <p:cNvSpPr>
            <a:spLocks noGrp="1"/>
          </p:cNvSpPr>
          <p:nvPr>
            <p:ph type="dt" idx="21"/>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1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6"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7"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8"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59"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0"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1"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2"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3"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4"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5"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6"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7"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8"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69"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0"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1"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2"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3"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4"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5"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6"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7"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8"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79"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0"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1"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82"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83"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84"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85"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86"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87"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88"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89"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90"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91"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92"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93"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94"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95"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896"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97"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98"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899"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00"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01"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2"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3"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4"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5"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6"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07"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8"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09"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10"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11"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12"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13"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14"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15"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16"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17"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18"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19"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20"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21"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22"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23"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24"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25"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26"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27"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28"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29"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0"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1"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2"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3"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934"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5"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936"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37" name="PlaceHolder 2"/>
          <p:cNvSpPr>
            <a:spLocks noGrp="1"/>
          </p:cNvSpPr>
          <p:nvPr>
            <p:ph type="ftr" idx="22"/>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938" name="PlaceHolder 3"/>
          <p:cNvSpPr>
            <a:spLocks noGrp="1"/>
          </p:cNvSpPr>
          <p:nvPr>
            <p:ph type="sldNum" idx="23"/>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3C5F13FC-A3F5-48A5-94FB-671B9F204A97}" type="slidenum">
              <a:rPr b="0" lang="en-US" sz="1400" spc="-1" strike="noStrike">
                <a:latin typeface="Arial"/>
              </a:rPr>
              <a:t>&lt;number&gt;</a:t>
            </a:fld>
            <a:endParaRPr b="0" lang="en-US" sz="1400" spc="-1" strike="noStrike">
              <a:latin typeface="Times New Roman"/>
            </a:endParaRPr>
          </a:p>
        </p:txBody>
      </p:sp>
      <p:sp>
        <p:nvSpPr>
          <p:cNvPr id="939" name="PlaceHolder 4"/>
          <p:cNvSpPr>
            <a:spLocks noGrp="1"/>
          </p:cNvSpPr>
          <p:nvPr>
            <p:ph type="dt" idx="24"/>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4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
          <p:cNvSpPr/>
          <p:nvPr/>
        </p:nvSpPr>
        <p:spPr>
          <a:xfrm>
            <a:off x="540000" y="306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8" name=""/>
          <p:cNvSpPr/>
          <p:nvPr/>
        </p:nvSpPr>
        <p:spPr>
          <a:xfrm>
            <a:off x="720000" y="48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79" name=""/>
          <p:cNvSpPr/>
          <p:nvPr/>
        </p:nvSpPr>
        <p:spPr>
          <a:xfrm>
            <a:off x="864000" y="702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0" name=""/>
          <p:cNvSpPr/>
          <p:nvPr/>
        </p:nvSpPr>
        <p:spPr>
          <a:xfrm>
            <a:off x="720000" y="126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1" name=""/>
          <p:cNvSpPr/>
          <p:nvPr/>
        </p:nvSpPr>
        <p:spPr>
          <a:xfrm>
            <a:off x="864000" y="954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2" name=""/>
          <p:cNvSpPr/>
          <p:nvPr/>
        </p:nvSpPr>
        <p:spPr>
          <a:xfrm flipH="1">
            <a:off x="537120" y="1350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3" name=""/>
          <p:cNvSpPr/>
          <p:nvPr/>
        </p:nvSpPr>
        <p:spPr>
          <a:xfrm flipH="1">
            <a:off x="717120" y="117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4" name=""/>
          <p:cNvSpPr/>
          <p:nvPr/>
        </p:nvSpPr>
        <p:spPr>
          <a:xfrm flipH="1">
            <a:off x="717120" y="1530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5" name=""/>
          <p:cNvSpPr/>
          <p:nvPr/>
        </p:nvSpPr>
        <p:spPr>
          <a:xfrm flipH="1">
            <a:off x="861120" y="1746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6" name=""/>
          <p:cNvSpPr/>
          <p:nvPr/>
        </p:nvSpPr>
        <p:spPr>
          <a:xfrm flipH="1">
            <a:off x="861120" y="199836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7" name=""/>
          <p:cNvSpPr/>
          <p:nvPr/>
        </p:nvSpPr>
        <p:spPr>
          <a:xfrm>
            <a:off x="540000" y="239436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8" name=""/>
          <p:cNvSpPr/>
          <p:nvPr/>
        </p:nvSpPr>
        <p:spPr>
          <a:xfrm>
            <a:off x="720000" y="221436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89" name=""/>
          <p:cNvSpPr/>
          <p:nvPr/>
        </p:nvSpPr>
        <p:spPr>
          <a:xfrm>
            <a:off x="720000" y="2583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0" name=""/>
          <p:cNvSpPr/>
          <p:nvPr/>
        </p:nvSpPr>
        <p:spPr>
          <a:xfrm>
            <a:off x="864000" y="2799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1" name=""/>
          <p:cNvSpPr/>
          <p:nvPr/>
        </p:nvSpPr>
        <p:spPr>
          <a:xfrm>
            <a:off x="864000" y="3051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2" name=""/>
          <p:cNvSpPr/>
          <p:nvPr/>
        </p:nvSpPr>
        <p:spPr>
          <a:xfrm flipH="1">
            <a:off x="537120" y="3447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3" name=""/>
          <p:cNvSpPr/>
          <p:nvPr/>
        </p:nvSpPr>
        <p:spPr>
          <a:xfrm flipH="1">
            <a:off x="735840" y="3267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4" name=""/>
          <p:cNvSpPr/>
          <p:nvPr/>
        </p:nvSpPr>
        <p:spPr>
          <a:xfrm flipH="1">
            <a:off x="726480" y="3636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5" name=""/>
          <p:cNvSpPr/>
          <p:nvPr/>
        </p:nvSpPr>
        <p:spPr>
          <a:xfrm flipH="1">
            <a:off x="870480" y="3852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6" name=""/>
          <p:cNvSpPr/>
          <p:nvPr/>
        </p:nvSpPr>
        <p:spPr>
          <a:xfrm flipH="1">
            <a:off x="870480" y="4104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7" name=""/>
          <p:cNvSpPr/>
          <p:nvPr/>
        </p:nvSpPr>
        <p:spPr>
          <a:xfrm>
            <a:off x="549360" y="4500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8" name=""/>
          <p:cNvSpPr/>
          <p:nvPr/>
        </p:nvSpPr>
        <p:spPr>
          <a:xfrm>
            <a:off x="729360" y="432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99" name=""/>
          <p:cNvSpPr/>
          <p:nvPr/>
        </p:nvSpPr>
        <p:spPr>
          <a:xfrm>
            <a:off x="729360" y="4680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0" name=""/>
          <p:cNvSpPr/>
          <p:nvPr/>
        </p:nvSpPr>
        <p:spPr>
          <a:xfrm>
            <a:off x="873360" y="4896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1" name=""/>
          <p:cNvSpPr/>
          <p:nvPr/>
        </p:nvSpPr>
        <p:spPr>
          <a:xfrm>
            <a:off x="873360" y="5148720"/>
            <a:ext cx="69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2" name=""/>
          <p:cNvSpPr/>
          <p:nvPr/>
        </p:nvSpPr>
        <p:spPr>
          <a:xfrm flipH="1">
            <a:off x="546480" y="5544720"/>
            <a:ext cx="71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3" name=""/>
          <p:cNvSpPr/>
          <p:nvPr/>
        </p:nvSpPr>
        <p:spPr>
          <a:xfrm flipH="1">
            <a:off x="726480" y="5364720"/>
            <a:ext cx="35748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04" name=""/>
          <p:cNvSpPr/>
          <p:nvPr/>
        </p:nvSpPr>
        <p:spPr>
          <a:xfrm>
            <a:off x="1260000" y="21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05" name=""/>
          <p:cNvSpPr/>
          <p:nvPr/>
        </p:nvSpPr>
        <p:spPr>
          <a:xfrm>
            <a:off x="1080000" y="39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06" name=""/>
          <p:cNvSpPr/>
          <p:nvPr/>
        </p:nvSpPr>
        <p:spPr>
          <a:xfrm>
            <a:off x="1080000" y="3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07" name=""/>
          <p:cNvSpPr/>
          <p:nvPr/>
        </p:nvSpPr>
        <p:spPr>
          <a:xfrm>
            <a:off x="936000" y="612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08" name=""/>
          <p:cNvSpPr/>
          <p:nvPr/>
        </p:nvSpPr>
        <p:spPr>
          <a:xfrm>
            <a:off x="936000" y="86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09" name=""/>
          <p:cNvSpPr/>
          <p:nvPr/>
        </p:nvSpPr>
        <p:spPr>
          <a:xfrm flipH="1">
            <a:off x="1256400" y="126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10" name=""/>
          <p:cNvSpPr/>
          <p:nvPr/>
        </p:nvSpPr>
        <p:spPr>
          <a:xfrm flipH="1">
            <a:off x="1076400" y="108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11" name=""/>
          <p:cNvSpPr/>
          <p:nvPr/>
        </p:nvSpPr>
        <p:spPr>
          <a:xfrm flipH="1">
            <a:off x="1076400" y="1440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12" name=""/>
          <p:cNvSpPr/>
          <p:nvPr/>
        </p:nvSpPr>
        <p:spPr>
          <a:xfrm flipH="1">
            <a:off x="932400" y="165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13" name=""/>
          <p:cNvSpPr/>
          <p:nvPr/>
        </p:nvSpPr>
        <p:spPr>
          <a:xfrm flipH="1">
            <a:off x="932400" y="1908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14" name=""/>
          <p:cNvSpPr/>
          <p:nvPr/>
        </p:nvSpPr>
        <p:spPr>
          <a:xfrm>
            <a:off x="1260000" y="230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15" name=""/>
          <p:cNvSpPr/>
          <p:nvPr/>
        </p:nvSpPr>
        <p:spPr>
          <a:xfrm>
            <a:off x="1080000" y="212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16" name=""/>
          <p:cNvSpPr/>
          <p:nvPr/>
        </p:nvSpPr>
        <p:spPr>
          <a:xfrm>
            <a:off x="1080000" y="2493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17" name=""/>
          <p:cNvSpPr/>
          <p:nvPr/>
        </p:nvSpPr>
        <p:spPr>
          <a:xfrm>
            <a:off x="936000" y="2709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18" name=""/>
          <p:cNvSpPr/>
          <p:nvPr/>
        </p:nvSpPr>
        <p:spPr>
          <a:xfrm>
            <a:off x="936000" y="2961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19" name=""/>
          <p:cNvSpPr/>
          <p:nvPr/>
        </p:nvSpPr>
        <p:spPr>
          <a:xfrm flipH="1">
            <a:off x="1256400" y="335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20" name=""/>
          <p:cNvSpPr/>
          <p:nvPr/>
        </p:nvSpPr>
        <p:spPr>
          <a:xfrm flipH="1">
            <a:off x="1095120" y="3177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21" name=""/>
          <p:cNvSpPr/>
          <p:nvPr/>
        </p:nvSpPr>
        <p:spPr>
          <a:xfrm flipH="1">
            <a:off x="1085760" y="354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22" name=""/>
          <p:cNvSpPr/>
          <p:nvPr/>
        </p:nvSpPr>
        <p:spPr>
          <a:xfrm flipH="1">
            <a:off x="941760" y="3762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23" name=""/>
          <p:cNvSpPr/>
          <p:nvPr/>
        </p:nvSpPr>
        <p:spPr>
          <a:xfrm flipH="1">
            <a:off x="941760" y="401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24" name=""/>
          <p:cNvSpPr/>
          <p:nvPr/>
        </p:nvSpPr>
        <p:spPr>
          <a:xfrm>
            <a:off x="1269360" y="441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25" name=""/>
          <p:cNvSpPr/>
          <p:nvPr/>
        </p:nvSpPr>
        <p:spPr>
          <a:xfrm>
            <a:off x="1089360" y="423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26" name=""/>
          <p:cNvSpPr/>
          <p:nvPr/>
        </p:nvSpPr>
        <p:spPr>
          <a:xfrm>
            <a:off x="1089360" y="4590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27" name=""/>
          <p:cNvSpPr/>
          <p:nvPr/>
        </p:nvSpPr>
        <p:spPr>
          <a:xfrm>
            <a:off x="945360" y="480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28" name=""/>
          <p:cNvSpPr/>
          <p:nvPr/>
        </p:nvSpPr>
        <p:spPr>
          <a:xfrm>
            <a:off x="945360" y="5058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29" name=""/>
          <p:cNvSpPr/>
          <p:nvPr/>
        </p:nvSpPr>
        <p:spPr>
          <a:xfrm flipH="1">
            <a:off x="365760" y="545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0" name=""/>
          <p:cNvSpPr/>
          <p:nvPr/>
        </p:nvSpPr>
        <p:spPr>
          <a:xfrm flipH="1">
            <a:off x="545760" y="5274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1" name=""/>
          <p:cNvSpPr/>
          <p:nvPr/>
        </p:nvSpPr>
        <p:spPr>
          <a:xfrm>
            <a:off x="360000" y="21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32" name=""/>
          <p:cNvSpPr/>
          <p:nvPr/>
        </p:nvSpPr>
        <p:spPr>
          <a:xfrm>
            <a:off x="540000" y="39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33" name=""/>
          <p:cNvSpPr/>
          <p:nvPr/>
        </p:nvSpPr>
        <p:spPr>
          <a:xfrm>
            <a:off x="540000" y="36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34" name=""/>
          <p:cNvSpPr/>
          <p:nvPr/>
        </p:nvSpPr>
        <p:spPr>
          <a:xfrm>
            <a:off x="684000" y="612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35" name=""/>
          <p:cNvSpPr/>
          <p:nvPr/>
        </p:nvSpPr>
        <p:spPr>
          <a:xfrm>
            <a:off x="684000" y="864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6" name=""/>
          <p:cNvSpPr/>
          <p:nvPr/>
        </p:nvSpPr>
        <p:spPr>
          <a:xfrm flipH="1">
            <a:off x="356400" y="126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7" name=""/>
          <p:cNvSpPr/>
          <p:nvPr/>
        </p:nvSpPr>
        <p:spPr>
          <a:xfrm flipH="1">
            <a:off x="536400" y="108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8" name=""/>
          <p:cNvSpPr/>
          <p:nvPr/>
        </p:nvSpPr>
        <p:spPr>
          <a:xfrm flipH="1">
            <a:off x="536400" y="1440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39" name=""/>
          <p:cNvSpPr/>
          <p:nvPr/>
        </p:nvSpPr>
        <p:spPr>
          <a:xfrm flipH="1">
            <a:off x="680400" y="165636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40" name=""/>
          <p:cNvSpPr/>
          <p:nvPr/>
        </p:nvSpPr>
        <p:spPr>
          <a:xfrm flipH="1">
            <a:off x="680400" y="1908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41" name=""/>
          <p:cNvSpPr/>
          <p:nvPr/>
        </p:nvSpPr>
        <p:spPr>
          <a:xfrm>
            <a:off x="360000" y="230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42" name=""/>
          <p:cNvSpPr/>
          <p:nvPr/>
        </p:nvSpPr>
        <p:spPr>
          <a:xfrm>
            <a:off x="540000" y="212436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43" name=""/>
          <p:cNvSpPr/>
          <p:nvPr/>
        </p:nvSpPr>
        <p:spPr>
          <a:xfrm>
            <a:off x="540000" y="2493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44" name=""/>
          <p:cNvSpPr/>
          <p:nvPr/>
        </p:nvSpPr>
        <p:spPr>
          <a:xfrm>
            <a:off x="684000" y="2709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45" name=""/>
          <p:cNvSpPr/>
          <p:nvPr/>
        </p:nvSpPr>
        <p:spPr>
          <a:xfrm>
            <a:off x="684000" y="2961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46" name=""/>
          <p:cNvSpPr/>
          <p:nvPr/>
        </p:nvSpPr>
        <p:spPr>
          <a:xfrm flipH="1">
            <a:off x="356400" y="335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47" name=""/>
          <p:cNvSpPr/>
          <p:nvPr/>
        </p:nvSpPr>
        <p:spPr>
          <a:xfrm flipH="1">
            <a:off x="555120" y="3177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48" name=""/>
          <p:cNvSpPr/>
          <p:nvPr/>
        </p:nvSpPr>
        <p:spPr>
          <a:xfrm flipH="1">
            <a:off x="545760" y="3546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49" name=""/>
          <p:cNvSpPr/>
          <p:nvPr/>
        </p:nvSpPr>
        <p:spPr>
          <a:xfrm flipH="1">
            <a:off x="689760" y="3762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50" name=""/>
          <p:cNvSpPr/>
          <p:nvPr/>
        </p:nvSpPr>
        <p:spPr>
          <a:xfrm flipH="1">
            <a:off x="689760" y="401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1" name=""/>
          <p:cNvSpPr/>
          <p:nvPr/>
        </p:nvSpPr>
        <p:spPr>
          <a:xfrm>
            <a:off x="369360" y="441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2" name=""/>
          <p:cNvSpPr/>
          <p:nvPr/>
        </p:nvSpPr>
        <p:spPr>
          <a:xfrm>
            <a:off x="549360" y="423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3" name=""/>
          <p:cNvSpPr/>
          <p:nvPr/>
        </p:nvSpPr>
        <p:spPr>
          <a:xfrm>
            <a:off x="549360" y="4590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4" name=""/>
          <p:cNvSpPr/>
          <p:nvPr/>
        </p:nvSpPr>
        <p:spPr>
          <a:xfrm>
            <a:off x="693360" y="4806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5" name=""/>
          <p:cNvSpPr/>
          <p:nvPr/>
        </p:nvSpPr>
        <p:spPr>
          <a:xfrm>
            <a:off x="693360" y="5058720"/>
            <a:ext cx="177120" cy="177120"/>
          </a:xfrm>
          <a:prstGeom prst="ellipse">
            <a:avLst/>
          </a:prstGeom>
          <a:solidFill>
            <a:srgbClr val="ffd8ce"/>
          </a:solidFill>
          <a:ln w="18000">
            <a:solidFill>
              <a:srgbClr val="ff4000"/>
            </a:solidFill>
            <a:round/>
          </a:ln>
        </p:spPr>
        <p:style>
          <a:lnRef idx="0"/>
          <a:fillRef idx="0"/>
          <a:effectRef idx="0"/>
          <a:fontRef idx="minor"/>
        </p:style>
      </p:sp>
      <p:sp>
        <p:nvSpPr>
          <p:cNvPr id="1056" name=""/>
          <p:cNvSpPr/>
          <p:nvPr/>
        </p:nvSpPr>
        <p:spPr>
          <a:xfrm flipH="1">
            <a:off x="1265760" y="545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7" name=""/>
          <p:cNvSpPr/>
          <p:nvPr/>
        </p:nvSpPr>
        <p:spPr>
          <a:xfrm flipH="1">
            <a:off x="1085760" y="5274720"/>
            <a:ext cx="177120" cy="177120"/>
          </a:xfrm>
          <a:prstGeom prst="ellipse">
            <a:avLst/>
          </a:prstGeom>
          <a:solidFill>
            <a:srgbClr val="dee6ef"/>
          </a:solidFill>
          <a:ln w="18000">
            <a:solidFill>
              <a:srgbClr val="2a6099"/>
            </a:solidFill>
            <a:round/>
          </a:ln>
        </p:spPr>
        <p:style>
          <a:lnRef idx="0"/>
          <a:fillRef idx="0"/>
          <a:effectRef idx="0"/>
          <a:fontRef idx="minor"/>
        </p:style>
      </p:sp>
      <p:sp>
        <p:nvSpPr>
          <p:cNvPr id="1058" name="PlaceHolder 1"/>
          <p:cNvSpPr>
            <a:spLocks noGrp="1"/>
          </p:cNvSpPr>
          <p:nvPr>
            <p:ph type="ftr" idx="25"/>
          </p:nvPr>
        </p:nvSpPr>
        <p:spPr>
          <a:xfrm>
            <a:off x="3987000" y="5164920"/>
            <a:ext cx="319212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r>
              <a:rPr b="0" lang="en-US" sz="1400" spc="-1" strike="noStrike">
                <a:latin typeface="Arial"/>
              </a:rPr>
              <a:t>&lt;footer&gt;</a:t>
            </a:r>
            <a:endParaRPr b="0" lang="en-US" sz="1400" spc="-1" strike="noStrike">
              <a:latin typeface="Times New Roman"/>
            </a:endParaRPr>
          </a:p>
        </p:txBody>
      </p:sp>
      <p:sp>
        <p:nvSpPr>
          <p:cNvPr id="1059" name="PlaceHolder 2"/>
          <p:cNvSpPr>
            <a:spLocks noGrp="1"/>
          </p:cNvSpPr>
          <p:nvPr>
            <p:ph type="sldNum" idx="26"/>
          </p:nvPr>
        </p:nvSpPr>
        <p:spPr>
          <a:xfrm>
            <a:off x="7227000" y="5164920"/>
            <a:ext cx="2345400" cy="387720"/>
          </a:xfrm>
          <a:prstGeom prst="rect">
            <a:avLst/>
          </a:prstGeom>
          <a:noFill/>
          <a:ln w="0">
            <a:noFill/>
          </a:ln>
        </p:spPr>
        <p:txBody>
          <a:bodyPr lIns="0" rIns="0" tIns="0" bIns="0" anchor="t">
            <a:noAutofit/>
          </a:bodyPr>
          <a:lstStyle>
            <a:lvl1pPr algn="r">
              <a:lnSpc>
                <a:spcPct val="100000"/>
              </a:lnSpc>
              <a:buNone/>
              <a:defRPr b="0" lang="en-US" sz="1400" spc="-1" strike="noStrike">
                <a:latin typeface="Arial"/>
              </a:defRPr>
            </a:lvl1pPr>
          </a:lstStyle>
          <a:p>
            <a:pPr algn="r">
              <a:lnSpc>
                <a:spcPct val="100000"/>
              </a:lnSpc>
              <a:buNone/>
            </a:pPr>
            <a:fld id="{B5492E85-D13F-4FA0-BBDF-35D80E344543}" type="slidenum">
              <a:rPr b="0" lang="en-US" sz="1400" spc="-1" strike="noStrike">
                <a:latin typeface="Arial"/>
              </a:rPr>
              <a:t>&lt;number&gt;</a:t>
            </a:fld>
            <a:endParaRPr b="0" lang="en-US" sz="1400" spc="-1" strike="noStrike">
              <a:latin typeface="Times New Roman"/>
            </a:endParaRPr>
          </a:p>
        </p:txBody>
      </p:sp>
      <p:sp>
        <p:nvSpPr>
          <p:cNvPr id="1060" name="PlaceHolder 3"/>
          <p:cNvSpPr>
            <a:spLocks noGrp="1"/>
          </p:cNvSpPr>
          <p:nvPr>
            <p:ph type="dt" idx="27"/>
          </p:nvPr>
        </p:nvSpPr>
        <p:spPr>
          <a:xfrm>
            <a:off x="1584000" y="5164920"/>
            <a:ext cx="2345400" cy="3877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6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6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5.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65.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65.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mywiki.wooledge.org/BashGuide/SpecialCharacters" TargetMode="External"/><Relationship Id="rId3" Type="http://schemas.openxmlformats.org/officeDocument/2006/relationships/slideLayout" Target="../slideLayouts/slideLayout65.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8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89.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89.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Learning objectives</a:t>
            </a:r>
            <a:endParaRPr b="0" lang="en-US" sz="4400" spc="-1" strike="noStrike">
              <a:latin typeface="Arial"/>
            </a:endParaRPr>
          </a:p>
        </p:txBody>
      </p:sp>
      <p:sp>
        <p:nvSpPr>
          <p:cNvPr id="1222" name="PlaceHolder 2"/>
          <p:cNvSpPr>
            <a:spLocks noGrp="1"/>
          </p:cNvSpPr>
          <p:nvPr>
            <p:ph/>
          </p:nvPr>
        </p:nvSpPr>
        <p:spPr>
          <a:xfrm>
            <a:off x="1599840" y="1129680"/>
            <a:ext cx="8229240" cy="412740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2000" spc="-1" strike="noStrike">
                <a:latin typeface="Arial"/>
              </a:rPr>
              <a:t>HPC Server environment</a:t>
            </a:r>
            <a:endParaRPr b="0" lang="en-U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Learn the basics of a HPC file architecture </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Arial"/>
              </a:rPr>
              <a:t>Command-line</a:t>
            </a:r>
            <a:endParaRPr b="0" lang="en-U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Understanding the Unix-like file system </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Command line structure</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File system navigation</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Manipulating files and directories </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Show important variable that determine facts about the system's config</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Wildcards and expansion</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rPr>
              <a:t>Why the command-line?</a:t>
            </a:r>
            <a:endParaRPr b="0" lang="en-US"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Fira Mono"/>
              </a:rPr>
              <a:t>Data management</a:t>
            </a:r>
            <a:endParaRPr b="0" lang="en-U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ea typeface="Noto Sans CJK SC"/>
              </a:rPr>
              <a:t>Understanding BICB workflows and how to effectively organize, execute, and manage them</a:t>
            </a:r>
            <a:endParaRPr b="0" lang="en-US" sz="14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1400" spc="-1" strike="noStrike">
                <a:latin typeface="Fira Mono"/>
                <a:ea typeface="Noto Sans CJK SC"/>
              </a:rPr>
              <a:t>Discussion about software installation</a:t>
            </a:r>
            <a:endParaRPr b="0" lang="en-US" sz="1400" spc="-1" strike="noStrike">
              <a:latin typeface="Arial"/>
            </a:endParaRPr>
          </a:p>
          <a:p>
            <a:pPr lvl="1" marL="864000" indent="-324000">
              <a:lnSpc>
                <a:spcPct val="100000"/>
              </a:lnSpc>
              <a:spcBef>
                <a:spcPts val="1134"/>
              </a:spcBef>
              <a:buClr>
                <a:srgbClr val="000000"/>
              </a:buClr>
              <a:buSzPct val="75000"/>
              <a:buFont typeface="Symbol"/>
              <a:buChar char=""/>
            </a:pPr>
            <a:r>
              <a:rPr b="0" lang="en-US" sz="2000" spc="-1" strike="noStrike">
                <a:latin typeface="Arial"/>
                <a:ea typeface="Noto Sans CJK SC"/>
              </a:rPr>
              <a:t> </a:t>
            </a:r>
            <a:endParaRPr b="0" lang="en-US" sz="2000" spc="-1" strike="noStrike">
              <a:latin typeface="Arial"/>
            </a:endParaRPr>
          </a:p>
        </p:txBody>
      </p:sp>
      <p:sp>
        <p:nvSpPr>
          <p:cNvPr id="1223" name=""/>
          <p:cNvSpPr/>
          <p:nvPr/>
        </p:nvSpPr>
        <p:spPr>
          <a:xfrm>
            <a:off x="5875920" y="1171440"/>
            <a:ext cx="5553360" cy="400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p:txBody>
      </p:sp>
      <p:sp>
        <p:nvSpPr>
          <p:cNvPr id="4" name="PlaceHolder 3"/>
          <p:cNvSpPr>
            <a:spLocks noGrp="1"/>
          </p:cNvSpPr>
          <p:nvPr>
            <p:ph type="sldNum" idx="2"/>
          </p:nvPr>
        </p:nvSpPr>
        <p:spPr/>
        <p:txBody>
          <a:bodyPr/>
          <a:p>
            <a:fld id="{FCEF0ACF-8D45-418C-B02B-4ABD82FAA087}"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
          <p:cNvSpPr/>
          <p:nvPr/>
        </p:nvSpPr>
        <p:spPr>
          <a:xfrm>
            <a:off x="1600200" y="956880"/>
            <a:ext cx="8456760" cy="87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800" spc="-1" strike="noStrike">
                <a:solidFill>
                  <a:srgbClr val="00a933"/>
                </a:solidFill>
                <a:latin typeface="Arial"/>
                <a:ea typeface="DejaVu Sans"/>
              </a:rPr>
              <a:t>Command</a:t>
            </a:r>
            <a:r>
              <a:rPr b="0" lang="en-US" sz="3800" spc="-1" strike="noStrike">
                <a:solidFill>
                  <a:srgbClr val="000000"/>
                </a:solidFill>
                <a:latin typeface="Arial"/>
                <a:ea typeface="DejaVu Sans"/>
              </a:rPr>
              <a:t>  </a:t>
            </a:r>
            <a:r>
              <a:rPr b="0" lang="en-US" sz="3800" spc="-1" strike="noStrike">
                <a:solidFill>
                  <a:srgbClr val="a7074b"/>
                </a:solidFill>
                <a:latin typeface="Arial"/>
                <a:ea typeface="DejaVu Sans"/>
              </a:rPr>
              <a:t>&lt;option(s)&gt;</a:t>
            </a:r>
            <a:r>
              <a:rPr b="0" lang="en-US" sz="3800" spc="-1" strike="noStrike">
                <a:solidFill>
                  <a:srgbClr val="000000"/>
                </a:solidFill>
                <a:latin typeface="Arial"/>
                <a:ea typeface="DejaVu Sans"/>
              </a:rPr>
              <a:t> </a:t>
            </a:r>
            <a:r>
              <a:rPr b="0" lang="en-US" sz="3800" spc="-1" strike="noStrike">
                <a:solidFill>
                  <a:srgbClr val="ff5429"/>
                </a:solidFill>
                <a:latin typeface="Arial"/>
                <a:ea typeface="DejaVu Sans"/>
              </a:rPr>
              <a:t>&lt;argument(s)&gt;</a:t>
            </a:r>
            <a:endParaRPr b="0" lang="en-US" sz="3800" spc="-1" strike="noStrike">
              <a:latin typeface="Arial"/>
            </a:endParaRPr>
          </a:p>
        </p:txBody>
      </p:sp>
      <p:sp>
        <p:nvSpPr>
          <p:cNvPr id="1239" name=""/>
          <p:cNvSpPr/>
          <p:nvPr/>
        </p:nvSpPr>
        <p:spPr>
          <a:xfrm>
            <a:off x="1600200" y="1828800"/>
            <a:ext cx="7770960" cy="321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200" spc="-1" strike="noStrike">
                <a:solidFill>
                  <a:srgbClr val="00a933"/>
                </a:solidFill>
                <a:latin typeface="Arial"/>
                <a:ea typeface="DejaVu Sans"/>
              </a:rPr>
              <a:t>Command</a:t>
            </a:r>
            <a:r>
              <a:rPr b="0" lang="en-US" sz="2200" spc="-1" strike="noStrike">
                <a:solidFill>
                  <a:srgbClr val="000000"/>
                </a:solidFill>
                <a:latin typeface="Arial"/>
                <a:ea typeface="DejaVu Sans"/>
              </a:rPr>
              <a:t>: One of four things</a:t>
            </a:r>
            <a:endParaRPr b="0" lang="en-US" sz="2200" spc="-1" strike="noStrike">
              <a:latin typeface="Arial"/>
            </a:endParaRPr>
          </a:p>
          <a:p>
            <a:pPr>
              <a:lnSpc>
                <a:spcPct val="100000"/>
              </a:lnSpc>
              <a:buNone/>
            </a:pP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executable program</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command built into the shell itself</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 shell function </a:t>
            </a:r>
            <a:endParaRPr b="0" lang="en-US" sz="2200" spc="-1" strike="noStrike">
              <a:latin typeface="Arial"/>
            </a:endParaRPr>
          </a:p>
          <a:p>
            <a:pPr lvl="2" marL="648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An alias</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a7074b"/>
                </a:solidFill>
                <a:latin typeface="Arial"/>
                <a:ea typeface="DejaVu Sans"/>
              </a:rPr>
              <a:t>option(s)</a:t>
            </a:r>
            <a:r>
              <a:rPr b="0" lang="en-US" sz="2200" spc="-1" strike="noStrike">
                <a:solidFill>
                  <a:srgbClr val="000000"/>
                </a:solidFill>
                <a:latin typeface="Arial"/>
                <a:ea typeface="DejaVu Sans"/>
              </a:rPr>
              <a:t>: Modify commands behavior.</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solidFill>
                  <a:srgbClr val="ff5429"/>
                </a:solidFill>
                <a:latin typeface="Arial"/>
                <a:ea typeface="DejaVu Sans"/>
              </a:rPr>
              <a:t>Argument(s)</a:t>
            </a:r>
            <a:r>
              <a:rPr b="0" lang="en-US" sz="2200" spc="-1" strike="noStrike">
                <a:solidFill>
                  <a:srgbClr val="000000"/>
                </a:solidFill>
                <a:latin typeface="Arial"/>
                <a:ea typeface="DejaVu Sans"/>
              </a:rPr>
              <a:t>: The items upon which the command acts.</a:t>
            </a:r>
            <a:endParaRPr b="0" lang="en-US" sz="2200" spc="-1" strike="noStrike">
              <a:latin typeface="Arial"/>
            </a:endParaRPr>
          </a:p>
        </p:txBody>
      </p:sp>
      <p:sp>
        <p:nvSpPr>
          <p:cNvPr id="1240" name="PlaceHolder 1"/>
          <p:cNvSpPr>
            <a:spLocks noGrp="1"/>
          </p:cNvSpPr>
          <p:nvPr>
            <p:ph type="title"/>
          </p:nvPr>
        </p:nvSpPr>
        <p:spPr>
          <a:xfrm>
            <a:off x="504000" y="226080"/>
            <a:ext cx="9070560" cy="9450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Command </a:t>
            </a:r>
            <a:endParaRPr b="0" lang="en-US" sz="4400" spc="-1" strike="noStrike">
              <a:latin typeface="Arial"/>
            </a:endParaRPr>
          </a:p>
        </p:txBody>
      </p:sp>
      <p:sp>
        <p:nvSpPr>
          <p:cNvPr id="3" name="PlaceHolder 2"/>
          <p:cNvSpPr>
            <a:spLocks noGrp="1"/>
          </p:cNvSpPr>
          <p:nvPr>
            <p:ph type="sldNum" idx="17"/>
          </p:nvPr>
        </p:nvSpPr>
        <p:spPr/>
        <p:txBody>
          <a:bodyPr/>
          <a:p>
            <a:fld id="{9DB5D21B-7CAD-4E15-B0BD-26667A8AAF53}"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buNone/>
            </a:pPr>
            <a:r>
              <a:rPr b="0" lang="en-US" sz="4400" spc="-1" strike="noStrike">
                <a:latin typeface="Fira Mono"/>
              </a:rPr>
              <a:t>Pathnames</a:t>
            </a:r>
            <a:endParaRPr b="0" lang="en-US" sz="4400" spc="-1" strike="noStrike">
              <a:latin typeface="Fira Mono"/>
            </a:endParaRPr>
          </a:p>
        </p:txBody>
      </p:sp>
      <p:pic>
        <p:nvPicPr>
          <p:cNvPr id="1242" name="" descr=""/>
          <p:cNvPicPr/>
          <p:nvPr/>
        </p:nvPicPr>
        <p:blipFill>
          <a:blip r:embed="rId1"/>
          <a:stretch/>
        </p:blipFill>
        <p:spPr>
          <a:xfrm>
            <a:off x="1828800" y="1920240"/>
            <a:ext cx="8001000" cy="1051560"/>
          </a:xfrm>
          <a:prstGeom prst="rect">
            <a:avLst/>
          </a:prstGeom>
          <a:ln w="0">
            <a:noFill/>
          </a:ln>
        </p:spPr>
      </p:pic>
      <p:pic>
        <p:nvPicPr>
          <p:cNvPr id="1243" name="" descr=""/>
          <p:cNvPicPr/>
          <p:nvPr/>
        </p:nvPicPr>
        <p:blipFill>
          <a:blip r:embed="rId2"/>
          <a:stretch/>
        </p:blipFill>
        <p:spPr>
          <a:xfrm>
            <a:off x="1828800" y="3657600"/>
            <a:ext cx="5952600" cy="847440"/>
          </a:xfrm>
          <a:prstGeom prst="rect">
            <a:avLst/>
          </a:prstGeom>
          <a:ln w="0">
            <a:noFill/>
          </a:ln>
        </p:spPr>
      </p:pic>
      <p:pic>
        <p:nvPicPr>
          <p:cNvPr id="1244" name="" descr=""/>
          <p:cNvPicPr/>
          <p:nvPr/>
        </p:nvPicPr>
        <p:blipFill>
          <a:blip r:embed="rId3"/>
          <a:stretch/>
        </p:blipFill>
        <p:spPr>
          <a:xfrm>
            <a:off x="1828800" y="4572000"/>
            <a:ext cx="6447960" cy="514080"/>
          </a:xfrm>
          <a:prstGeom prst="rect">
            <a:avLst/>
          </a:prstGeom>
          <a:ln w="0">
            <a:noFill/>
          </a:ln>
        </p:spPr>
      </p:pic>
      <p:sp>
        <p:nvSpPr>
          <p:cNvPr id="1245" name=""/>
          <p:cNvSpPr txBox="1"/>
          <p:nvPr/>
        </p:nvSpPr>
        <p:spPr>
          <a:xfrm>
            <a:off x="1828800" y="1555920"/>
            <a:ext cx="2209320" cy="346320"/>
          </a:xfrm>
          <a:prstGeom prst="rect">
            <a:avLst/>
          </a:prstGeom>
          <a:noFill/>
          <a:ln w="0">
            <a:noFill/>
          </a:ln>
        </p:spPr>
        <p:txBody>
          <a:bodyPr lIns="90000" rIns="90000" tIns="45000" bIns="45000" anchor="t">
            <a:noAutofit/>
          </a:bodyPr>
          <a:p>
            <a:r>
              <a:rPr b="0" lang="en-US" sz="1800" spc="-1" strike="noStrike">
                <a:latin typeface="Arial"/>
              </a:rPr>
              <a:t>Absolute pathname:</a:t>
            </a:r>
            <a:endParaRPr b="0" lang="en-US" sz="1800" spc="-1" strike="noStrike">
              <a:latin typeface="Arial"/>
            </a:endParaRPr>
          </a:p>
        </p:txBody>
      </p:sp>
      <p:sp>
        <p:nvSpPr>
          <p:cNvPr id="1246" name=""/>
          <p:cNvSpPr txBox="1"/>
          <p:nvPr/>
        </p:nvSpPr>
        <p:spPr>
          <a:xfrm>
            <a:off x="1676880" y="3200400"/>
            <a:ext cx="2209320" cy="346680"/>
          </a:xfrm>
          <a:prstGeom prst="rect">
            <a:avLst/>
          </a:prstGeom>
          <a:noFill/>
          <a:ln w="0">
            <a:noFill/>
          </a:ln>
        </p:spPr>
        <p:txBody>
          <a:bodyPr lIns="90000" rIns="90000" tIns="45000" bIns="45000" anchor="t">
            <a:noAutofit/>
          </a:bodyPr>
          <a:p>
            <a:r>
              <a:rPr b="0" lang="en-US" sz="1800" spc="-1" strike="noStrike">
                <a:latin typeface="Arial"/>
              </a:rPr>
              <a:t>Relative pathname:</a:t>
            </a:r>
            <a:endParaRPr b="0" lang="en-US" sz="1800" spc="-1" strike="noStrike">
              <a:latin typeface="Arial"/>
            </a:endParaRPr>
          </a:p>
        </p:txBody>
      </p:sp>
      <p:sp>
        <p:nvSpPr>
          <p:cNvPr id="3" name="PlaceHolder 2"/>
          <p:cNvSpPr>
            <a:spLocks noGrp="1"/>
          </p:cNvSpPr>
          <p:nvPr>
            <p:ph type="sldNum" idx="17"/>
          </p:nvPr>
        </p:nvSpPr>
        <p:spPr/>
        <p:txBody>
          <a:bodyPr/>
          <a:p>
            <a:fld id="{BCDDFE39-897E-473A-8D97-567D80FB8AD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title"/>
          </p:nvPr>
        </p:nvSpPr>
        <p:spPr>
          <a:xfrm>
            <a:off x="504000" y="226080"/>
            <a:ext cx="9070560" cy="94500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Permissions</a:t>
            </a:r>
            <a:endParaRPr b="0" lang="en-US" sz="4400" spc="-1" strike="noStrike">
              <a:latin typeface="Arial"/>
            </a:endParaRPr>
          </a:p>
        </p:txBody>
      </p:sp>
      <p:pic>
        <p:nvPicPr>
          <p:cNvPr id="1248" name="" descr=""/>
          <p:cNvPicPr/>
          <p:nvPr/>
        </p:nvPicPr>
        <p:blipFill>
          <a:blip r:embed="rId1"/>
          <a:stretch/>
        </p:blipFill>
        <p:spPr>
          <a:xfrm>
            <a:off x="1534320" y="1553400"/>
            <a:ext cx="3722400" cy="1188720"/>
          </a:xfrm>
          <a:prstGeom prst="rect">
            <a:avLst/>
          </a:prstGeom>
          <a:ln w="0">
            <a:noFill/>
          </a:ln>
        </p:spPr>
      </p:pic>
      <p:sp>
        <p:nvSpPr>
          <p:cNvPr id="1249" name=""/>
          <p:cNvSpPr/>
          <p:nvPr/>
        </p:nvSpPr>
        <p:spPr>
          <a:xfrm>
            <a:off x="7315200" y="2743200"/>
            <a:ext cx="179280" cy="344880"/>
          </a:xfrm>
          <a:prstGeom prst="rect">
            <a:avLst/>
          </a:prstGeom>
          <a:noFill/>
          <a:ln w="0">
            <a:noFill/>
          </a:ln>
        </p:spPr>
        <p:style>
          <a:lnRef idx="0"/>
          <a:fillRef idx="0"/>
          <a:effectRef idx="0"/>
          <a:fontRef idx="minor"/>
        </p:style>
      </p:sp>
      <p:sp>
        <p:nvSpPr>
          <p:cNvPr id="1250" name=""/>
          <p:cNvSpPr/>
          <p:nvPr/>
        </p:nvSpPr>
        <p:spPr>
          <a:xfrm>
            <a:off x="5257800" y="1629000"/>
            <a:ext cx="1533240" cy="111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r read</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w write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x execute </a:t>
            </a:r>
            <a:endParaRPr b="0" lang="en-US" sz="1800" spc="-1" strike="noStrike">
              <a:latin typeface="Arial"/>
            </a:endParaRPr>
          </a:p>
        </p:txBody>
      </p:sp>
      <p:sp>
        <p:nvSpPr>
          <p:cNvPr id="1251" name=""/>
          <p:cNvSpPr/>
          <p:nvPr/>
        </p:nvSpPr>
        <p:spPr>
          <a:xfrm>
            <a:off x="6858000" y="1629000"/>
            <a:ext cx="2656080" cy="111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Fira Mono"/>
                <a:ea typeface="DejaVu Sans"/>
              </a:rPr>
              <a:t>-  regular file</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d  directory</a:t>
            </a:r>
            <a:endParaRPr b="0" lang="en-US" sz="1800" spc="-1" strike="noStrike">
              <a:latin typeface="Arial"/>
            </a:endParaRPr>
          </a:p>
          <a:p>
            <a:pPr>
              <a:lnSpc>
                <a:spcPct val="100000"/>
              </a:lnSpc>
              <a:buNone/>
            </a:pPr>
            <a:r>
              <a:rPr b="0" lang="en-US" sz="1800" spc="-1" strike="noStrike">
                <a:solidFill>
                  <a:srgbClr val="000000"/>
                </a:solidFill>
                <a:latin typeface="Fira Mono"/>
                <a:ea typeface="DejaVu Sans"/>
              </a:rPr>
              <a:t>l  symbolic link</a:t>
            </a:r>
            <a:endParaRPr b="0" lang="en-US" sz="1800" spc="-1" strike="noStrike">
              <a:latin typeface="Arial"/>
            </a:endParaRPr>
          </a:p>
        </p:txBody>
      </p:sp>
      <p:pic>
        <p:nvPicPr>
          <p:cNvPr id="1252" name="" descr=""/>
          <p:cNvPicPr/>
          <p:nvPr/>
        </p:nvPicPr>
        <p:blipFill>
          <a:blip r:embed="rId2"/>
          <a:stretch/>
        </p:blipFill>
        <p:spPr>
          <a:xfrm>
            <a:off x="1600200" y="3179520"/>
            <a:ext cx="7832880" cy="1848600"/>
          </a:xfrm>
          <a:prstGeom prst="rect">
            <a:avLst/>
          </a:prstGeom>
          <a:ln w="0">
            <a:noFill/>
          </a:ln>
        </p:spPr>
      </p:pic>
      <p:sp>
        <p:nvSpPr>
          <p:cNvPr id="3" name="PlaceHolder 2"/>
          <p:cNvSpPr>
            <a:spLocks noGrp="1"/>
          </p:cNvSpPr>
          <p:nvPr>
            <p:ph type="sldNum" idx="17"/>
          </p:nvPr>
        </p:nvSpPr>
        <p:spPr/>
        <p:txBody>
          <a:bodyPr/>
          <a:p>
            <a:fld id="{50F51704-21B3-4747-B12A-75DCA1373B73}"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title"/>
          </p:nvPr>
        </p:nvSpPr>
        <p:spPr>
          <a:xfrm>
            <a:off x="1009800" y="42624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Bash special characters</a:t>
            </a:r>
            <a:endParaRPr b="0" lang="en-US" sz="4400" spc="-1" strike="noStrike">
              <a:latin typeface="Arial"/>
            </a:endParaRPr>
          </a:p>
        </p:txBody>
      </p:sp>
      <p:pic>
        <p:nvPicPr>
          <p:cNvPr id="1254" name="" descr=""/>
          <p:cNvPicPr/>
          <p:nvPr/>
        </p:nvPicPr>
        <p:blipFill>
          <a:blip r:embed="rId1"/>
          <a:stretch/>
        </p:blipFill>
        <p:spPr>
          <a:xfrm>
            <a:off x="1600200" y="1261800"/>
            <a:ext cx="8371800" cy="3538080"/>
          </a:xfrm>
          <a:prstGeom prst="rect">
            <a:avLst/>
          </a:prstGeom>
          <a:ln w="0">
            <a:noFill/>
          </a:ln>
        </p:spPr>
      </p:pic>
      <p:sp>
        <p:nvSpPr>
          <p:cNvPr id="1255" name=""/>
          <p:cNvSpPr/>
          <p:nvPr/>
        </p:nvSpPr>
        <p:spPr>
          <a:xfrm>
            <a:off x="1899360" y="4903920"/>
            <a:ext cx="35146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u="sng">
                <a:solidFill>
                  <a:srgbClr val="0000ff"/>
                </a:solidFill>
                <a:uFillTx/>
                <a:latin typeface="Arial"/>
                <a:ea typeface="DejaVu Sans"/>
                <a:hlinkClick r:id="rId2"/>
              </a:rPr>
              <a:t>BashGuide -- Special Characters</a:t>
            </a:r>
            <a:endParaRPr b="0" lang="en-US" sz="1800" spc="-1" strike="noStrike">
              <a:latin typeface="Arial"/>
            </a:endParaRPr>
          </a:p>
        </p:txBody>
      </p:sp>
      <p:sp>
        <p:nvSpPr>
          <p:cNvPr id="3" name="PlaceHolder 2"/>
          <p:cNvSpPr>
            <a:spLocks noGrp="1"/>
          </p:cNvSpPr>
          <p:nvPr>
            <p:ph type="sldNum" idx="17"/>
          </p:nvPr>
        </p:nvSpPr>
        <p:spPr/>
        <p:txBody>
          <a:bodyPr/>
          <a:p>
            <a:fld id="{5B510774-1E9D-4B23-8C86-C8463A40B468}"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
          <p:cNvSpPr/>
          <p:nvPr/>
        </p:nvSpPr>
        <p:spPr>
          <a:xfrm>
            <a:off x="3038040" y="1143000"/>
            <a:ext cx="5190120" cy="282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It's been said that “graphical user interfaces make easy tasks easy, while command line interfaces make difficult tasks possible”</a:t>
            </a:r>
            <a:endParaRPr b="0" lang="en-US" sz="3200" spc="-1" strike="noStrike">
              <a:latin typeface="Arial"/>
            </a:endParaRPr>
          </a:p>
        </p:txBody>
      </p:sp>
      <p:pic>
        <p:nvPicPr>
          <p:cNvPr id="1257" name="" descr=""/>
          <p:cNvPicPr/>
          <p:nvPr/>
        </p:nvPicPr>
        <p:blipFill>
          <a:blip r:embed="rId1"/>
          <a:stretch/>
        </p:blipFill>
        <p:spPr>
          <a:xfrm>
            <a:off x="1281960" y="-3600"/>
            <a:ext cx="7525800" cy="5668920"/>
          </a:xfrm>
          <a:prstGeom prst="rect">
            <a:avLst/>
          </a:prstGeom>
          <a:ln w="0">
            <a:noFill/>
          </a:ln>
        </p:spPr>
      </p:pic>
      <p:sp>
        <p:nvSpPr>
          <p:cNvPr id="1258" name=""/>
          <p:cNvSpPr/>
          <p:nvPr/>
        </p:nvSpPr>
        <p:spPr>
          <a:xfrm>
            <a:off x="6352560" y="4627800"/>
            <a:ext cx="2790000" cy="857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i="1" lang="en-US" sz="1400" spc="-1" strike="noStrike">
                <a:solidFill>
                  <a:srgbClr val="000000"/>
                </a:solidFill>
                <a:latin typeface="Arial"/>
                <a:ea typeface="DejaVu Sans"/>
              </a:rPr>
              <a:t>The Linux Command Line</a:t>
            </a:r>
            <a:endParaRPr b="0" lang="en-US" sz="1400" spc="-1" strike="noStrike">
              <a:latin typeface="Arial"/>
            </a:endParaRPr>
          </a:p>
          <a:p>
            <a:pPr algn="ctr">
              <a:lnSpc>
                <a:spcPct val="100000"/>
              </a:lnSpc>
              <a:buNone/>
            </a:pPr>
            <a:r>
              <a:rPr b="1" i="1" lang="en-US" sz="800" spc="-1" strike="noStrike">
                <a:solidFill>
                  <a:srgbClr val="000000"/>
                </a:solidFill>
                <a:latin typeface="Arial"/>
                <a:ea typeface="DejaVu Sans"/>
              </a:rPr>
              <a:t>Fifth Internet Edition</a:t>
            </a:r>
            <a:endParaRPr b="0" lang="en-US" sz="800" spc="-1" strike="noStrike">
              <a:latin typeface="Arial"/>
            </a:endParaRPr>
          </a:p>
          <a:p>
            <a:pPr algn="ctr">
              <a:lnSpc>
                <a:spcPct val="100000"/>
              </a:lnSpc>
              <a:buNone/>
            </a:pPr>
            <a:endParaRPr b="0" lang="en-US" sz="1400" spc="-1" strike="noStrike">
              <a:latin typeface="Arial"/>
            </a:endParaRPr>
          </a:p>
          <a:p>
            <a:pPr algn="ctr">
              <a:lnSpc>
                <a:spcPct val="100000"/>
              </a:lnSpc>
              <a:buNone/>
            </a:pPr>
            <a:r>
              <a:rPr b="0" lang="en-US" sz="1200" spc="-1" strike="noStrike">
                <a:solidFill>
                  <a:srgbClr val="000000"/>
                </a:solidFill>
                <a:latin typeface="Arial"/>
                <a:ea typeface="DejaVu Sans"/>
              </a:rPr>
              <a:t>- William Shotts</a:t>
            </a:r>
            <a:endParaRPr b="0" lang="en-US" sz="1200" spc="-1" strike="noStrike">
              <a:latin typeface="Arial"/>
            </a:endParaRPr>
          </a:p>
        </p:txBody>
      </p:sp>
      <p:sp>
        <p:nvSpPr>
          <p:cNvPr id="2" name="PlaceHolder 1"/>
          <p:cNvSpPr>
            <a:spLocks noGrp="1"/>
          </p:cNvSpPr>
          <p:nvPr>
            <p:ph type="sldNum" idx="17"/>
          </p:nvPr>
        </p:nvSpPr>
        <p:spPr/>
        <p:txBody>
          <a:bodyPr/>
          <a:p>
            <a:fld id="{9A9DD493-48BD-46DF-B117-C0A8020477E5}"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ubTitle"/>
          </p:nvPr>
        </p:nvSpPr>
        <p:spPr>
          <a:xfrm>
            <a:off x="1620000" y="216000"/>
            <a:ext cx="8097120" cy="433728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Data Management</a:t>
            </a:r>
            <a:endParaRPr b="0" lang="en-US" sz="7200" spc="-1" strike="noStrike">
              <a:latin typeface="Arial"/>
            </a:endParaRPr>
          </a:p>
        </p:txBody>
      </p:sp>
      <p:sp>
        <p:nvSpPr>
          <p:cNvPr id="3" name="PlaceHolder 2"/>
          <p:cNvSpPr>
            <a:spLocks noGrp="1"/>
          </p:cNvSpPr>
          <p:nvPr>
            <p:ph type="sldNum" idx="20"/>
          </p:nvPr>
        </p:nvSpPr>
        <p:spPr/>
        <p:txBody>
          <a:bodyPr/>
          <a:p>
            <a:fld id="{87B80BB4-1C3E-40DB-8F59-D817F1186360}"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title"/>
          </p:nvPr>
        </p:nvSpPr>
        <p:spPr>
          <a:xfrm>
            <a:off x="914400" y="228600"/>
            <a:ext cx="9070560" cy="94500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61" name=""/>
          <p:cNvSpPr/>
          <p:nvPr/>
        </p:nvSpPr>
        <p:spPr>
          <a:xfrm>
            <a:off x="1600200" y="1172520"/>
            <a:ext cx="4341960" cy="187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62" name="" descr=""/>
          <p:cNvPicPr/>
          <p:nvPr/>
        </p:nvPicPr>
        <p:blipFill>
          <a:blip r:embed="rId1"/>
          <a:stretch/>
        </p:blipFill>
        <p:spPr>
          <a:xfrm>
            <a:off x="1828800" y="2057400"/>
            <a:ext cx="2741760" cy="2741760"/>
          </a:xfrm>
          <a:prstGeom prst="rect">
            <a:avLst/>
          </a:prstGeom>
          <a:ln w="0">
            <a:noFill/>
          </a:ln>
        </p:spPr>
      </p:pic>
      <p:pic>
        <p:nvPicPr>
          <p:cNvPr id="1263" name="" descr=""/>
          <p:cNvPicPr/>
          <p:nvPr/>
        </p:nvPicPr>
        <p:blipFill>
          <a:blip r:embed="rId2"/>
          <a:stretch/>
        </p:blipFill>
        <p:spPr>
          <a:xfrm>
            <a:off x="5257800" y="1486080"/>
            <a:ext cx="4404960" cy="3543120"/>
          </a:xfrm>
          <a:prstGeom prst="rect">
            <a:avLst/>
          </a:prstGeom>
          <a:ln w="0">
            <a:noFill/>
          </a:ln>
        </p:spPr>
      </p:pic>
      <p:sp>
        <p:nvSpPr>
          <p:cNvPr id="3" name="PlaceHolder 2"/>
          <p:cNvSpPr>
            <a:spLocks noGrp="1"/>
          </p:cNvSpPr>
          <p:nvPr>
            <p:ph type="sldNum" idx="23"/>
          </p:nvPr>
        </p:nvSpPr>
        <p:spPr/>
        <p:txBody>
          <a:bodyPr/>
          <a:p>
            <a:fld id="{5597DF62-EF88-49FC-BBC3-8E9B300D37DB}"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title"/>
          </p:nvPr>
        </p:nvSpPr>
        <p:spPr>
          <a:xfrm>
            <a:off x="914400" y="228600"/>
            <a:ext cx="9070560" cy="945000"/>
          </a:xfrm>
          <a:prstGeom prst="rect">
            <a:avLst/>
          </a:prstGeom>
          <a:noFill/>
          <a:ln w="0">
            <a:noFill/>
          </a:ln>
        </p:spPr>
        <p:txBody>
          <a:bodyPr lIns="0" rIns="0" tIns="0" bIns="0" anchor="ctr">
            <a:noAutofit/>
          </a:bodyPr>
          <a:p>
            <a:pPr algn="ctr">
              <a:lnSpc>
                <a:spcPct val="100000"/>
              </a:lnSpc>
              <a:buNone/>
            </a:pPr>
            <a:r>
              <a:rPr b="0" lang="en-US" sz="4000" spc="-1" strike="noStrike">
                <a:latin typeface="Fira Mono"/>
              </a:rPr>
              <a:t>Project directory structure</a:t>
            </a:r>
            <a:endParaRPr b="0" lang="en-US" sz="4000" spc="-1" strike="noStrike">
              <a:latin typeface="Arial"/>
            </a:endParaRPr>
          </a:p>
        </p:txBody>
      </p:sp>
      <p:sp>
        <p:nvSpPr>
          <p:cNvPr id="1265" name=""/>
          <p:cNvSpPr/>
          <p:nvPr/>
        </p:nvSpPr>
        <p:spPr>
          <a:xfrm>
            <a:off x="1600200" y="1172520"/>
            <a:ext cx="4341960" cy="187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000000"/>
                </a:solidFill>
                <a:latin typeface="Fira Mono"/>
                <a:ea typeface="DejaVu Sans"/>
              </a:rPr>
              <a:t>It depends…</a:t>
            </a:r>
            <a:endParaRPr b="0" lang="en-US" sz="4200" spc="-1" strike="noStrike">
              <a:latin typeface="Arial"/>
            </a:endParaRPr>
          </a:p>
        </p:txBody>
      </p:sp>
      <p:pic>
        <p:nvPicPr>
          <p:cNvPr id="1266" name="" descr=""/>
          <p:cNvPicPr/>
          <p:nvPr/>
        </p:nvPicPr>
        <p:blipFill>
          <a:blip r:embed="rId1"/>
          <a:stretch/>
        </p:blipFill>
        <p:spPr>
          <a:xfrm>
            <a:off x="1828800" y="2057400"/>
            <a:ext cx="2741760" cy="2741760"/>
          </a:xfrm>
          <a:prstGeom prst="rect">
            <a:avLst/>
          </a:prstGeom>
          <a:ln w="0">
            <a:noFill/>
          </a:ln>
        </p:spPr>
      </p:pic>
      <p:pic>
        <p:nvPicPr>
          <p:cNvPr id="1267" name="" descr=""/>
          <p:cNvPicPr/>
          <p:nvPr/>
        </p:nvPicPr>
        <p:blipFill>
          <a:blip r:embed="rId2"/>
          <a:stretch/>
        </p:blipFill>
        <p:spPr>
          <a:xfrm>
            <a:off x="5261040" y="1600200"/>
            <a:ext cx="4568760" cy="2971800"/>
          </a:xfrm>
          <a:prstGeom prst="rect">
            <a:avLst/>
          </a:prstGeom>
          <a:ln w="0">
            <a:noFill/>
          </a:ln>
        </p:spPr>
      </p:pic>
      <p:sp>
        <p:nvSpPr>
          <p:cNvPr id="3" name="PlaceHolder 2"/>
          <p:cNvSpPr>
            <a:spLocks noGrp="1"/>
          </p:cNvSpPr>
          <p:nvPr>
            <p:ph type="sldNum" idx="23"/>
          </p:nvPr>
        </p:nvSpPr>
        <p:spPr/>
        <p:txBody>
          <a:bodyPr/>
          <a:p>
            <a:fld id="{F6C5B226-C48A-4D71-962A-286ACD00BA23}"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Lab notebook (daybook)</a:t>
            </a:r>
            <a:endParaRPr b="0" lang="en-US" sz="4400" spc="-1" strike="noStrike">
              <a:latin typeface="Arial"/>
            </a:endParaRPr>
          </a:p>
        </p:txBody>
      </p:sp>
      <p:pic>
        <p:nvPicPr>
          <p:cNvPr id="1269" name="" descr=""/>
          <p:cNvPicPr/>
          <p:nvPr/>
        </p:nvPicPr>
        <p:blipFill>
          <a:blip r:embed="rId1"/>
          <a:stretch/>
        </p:blipFill>
        <p:spPr>
          <a:xfrm>
            <a:off x="2743200" y="1371600"/>
            <a:ext cx="5485680" cy="3702960"/>
          </a:xfrm>
          <a:prstGeom prst="rect">
            <a:avLst/>
          </a:prstGeom>
          <a:ln w="0">
            <a:noFill/>
          </a:ln>
        </p:spPr>
      </p:pic>
      <p:sp>
        <p:nvSpPr>
          <p:cNvPr id="3" name="PlaceHolder 2"/>
          <p:cNvSpPr>
            <a:spLocks noGrp="1"/>
          </p:cNvSpPr>
          <p:nvPr>
            <p:ph type="sldNum" idx="23"/>
          </p:nvPr>
        </p:nvSpPr>
        <p:spPr/>
        <p:txBody>
          <a:bodyPr/>
          <a:p>
            <a:fld id="{600D6E47-0E30-4FC1-A537-C92B3B7DE877}"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1273680" y="0"/>
            <a:ext cx="8097120" cy="93312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Software &amp; Package managers</a:t>
            </a:r>
            <a:endParaRPr b="0" lang="en-US" sz="3300" spc="-1" strike="noStrike">
              <a:latin typeface="Arial"/>
            </a:endParaRPr>
          </a:p>
        </p:txBody>
      </p:sp>
      <p:pic>
        <p:nvPicPr>
          <p:cNvPr id="1271" name="" descr=""/>
          <p:cNvPicPr/>
          <p:nvPr/>
        </p:nvPicPr>
        <p:blipFill>
          <a:blip r:embed="rId1"/>
          <a:stretch/>
        </p:blipFill>
        <p:spPr>
          <a:xfrm>
            <a:off x="7771680" y="907200"/>
            <a:ext cx="913320" cy="1377000"/>
          </a:xfrm>
          <a:prstGeom prst="rect">
            <a:avLst/>
          </a:prstGeom>
          <a:ln w="18000">
            <a:noFill/>
          </a:ln>
        </p:spPr>
      </p:pic>
      <p:pic>
        <p:nvPicPr>
          <p:cNvPr id="1272" name="" descr=""/>
          <p:cNvPicPr/>
          <p:nvPr/>
        </p:nvPicPr>
        <p:blipFill>
          <a:blip r:embed="rId2"/>
          <a:stretch/>
        </p:blipFill>
        <p:spPr>
          <a:xfrm>
            <a:off x="7125480" y="2453760"/>
            <a:ext cx="2953440" cy="1659240"/>
          </a:xfrm>
          <a:prstGeom prst="rect">
            <a:avLst/>
          </a:prstGeom>
          <a:ln w="18000">
            <a:noFill/>
          </a:ln>
        </p:spPr>
      </p:pic>
      <p:pic>
        <p:nvPicPr>
          <p:cNvPr id="1273" name="" descr=""/>
          <p:cNvPicPr/>
          <p:nvPr/>
        </p:nvPicPr>
        <p:blipFill>
          <a:blip r:embed="rId3"/>
          <a:stretch/>
        </p:blipFill>
        <p:spPr>
          <a:xfrm>
            <a:off x="1828800" y="3887280"/>
            <a:ext cx="1746000" cy="1597320"/>
          </a:xfrm>
          <a:prstGeom prst="rect">
            <a:avLst/>
          </a:prstGeom>
          <a:ln w="18000">
            <a:noFill/>
          </a:ln>
        </p:spPr>
      </p:pic>
      <p:pic>
        <p:nvPicPr>
          <p:cNvPr id="1274" name="" descr=""/>
          <p:cNvPicPr/>
          <p:nvPr/>
        </p:nvPicPr>
        <p:blipFill>
          <a:blip r:embed="rId4"/>
          <a:stretch/>
        </p:blipFill>
        <p:spPr>
          <a:xfrm>
            <a:off x="1730160" y="1948680"/>
            <a:ext cx="1468440" cy="1483200"/>
          </a:xfrm>
          <a:prstGeom prst="rect">
            <a:avLst/>
          </a:prstGeom>
          <a:ln w="18000">
            <a:noFill/>
          </a:ln>
        </p:spPr>
      </p:pic>
      <p:pic>
        <p:nvPicPr>
          <p:cNvPr id="1275" name="" descr=""/>
          <p:cNvPicPr/>
          <p:nvPr/>
        </p:nvPicPr>
        <p:blipFill>
          <a:blip r:embed="rId5"/>
          <a:stretch/>
        </p:blipFill>
        <p:spPr>
          <a:xfrm>
            <a:off x="4591440" y="3111840"/>
            <a:ext cx="1584720" cy="1229760"/>
          </a:xfrm>
          <a:prstGeom prst="rect">
            <a:avLst/>
          </a:prstGeom>
          <a:ln w="18000">
            <a:noFill/>
          </a:ln>
        </p:spPr>
      </p:pic>
      <p:pic>
        <p:nvPicPr>
          <p:cNvPr id="1276" name="" descr=""/>
          <p:cNvPicPr/>
          <p:nvPr/>
        </p:nvPicPr>
        <p:blipFill>
          <a:blip r:embed="rId6"/>
          <a:stretch/>
        </p:blipFill>
        <p:spPr>
          <a:xfrm>
            <a:off x="8915400" y="686520"/>
            <a:ext cx="1140480" cy="1140480"/>
          </a:xfrm>
          <a:prstGeom prst="rect">
            <a:avLst/>
          </a:prstGeom>
          <a:ln w="0">
            <a:noFill/>
          </a:ln>
        </p:spPr>
      </p:pic>
      <p:pic>
        <p:nvPicPr>
          <p:cNvPr id="1277" name="" descr=""/>
          <p:cNvPicPr/>
          <p:nvPr/>
        </p:nvPicPr>
        <p:blipFill>
          <a:blip r:embed="rId7"/>
          <a:stretch/>
        </p:blipFill>
        <p:spPr>
          <a:xfrm>
            <a:off x="4114800" y="934920"/>
            <a:ext cx="1079640" cy="1079640"/>
          </a:xfrm>
          <a:prstGeom prst="rect">
            <a:avLst/>
          </a:prstGeom>
          <a:ln w="0">
            <a:noFill/>
          </a:ln>
        </p:spPr>
      </p:pic>
      <p:pic>
        <p:nvPicPr>
          <p:cNvPr id="1278" name="" descr=""/>
          <p:cNvPicPr/>
          <p:nvPr/>
        </p:nvPicPr>
        <p:blipFill>
          <a:blip r:embed="rId8"/>
          <a:stretch/>
        </p:blipFill>
        <p:spPr>
          <a:xfrm>
            <a:off x="5852880" y="823680"/>
            <a:ext cx="1231920" cy="1231920"/>
          </a:xfrm>
          <a:prstGeom prst="rect">
            <a:avLst/>
          </a:prstGeom>
          <a:ln w="0">
            <a:noFill/>
          </a:ln>
        </p:spPr>
      </p:pic>
      <p:pic>
        <p:nvPicPr>
          <p:cNvPr id="1279" name="" descr=""/>
          <p:cNvPicPr/>
          <p:nvPr/>
        </p:nvPicPr>
        <p:blipFill>
          <a:blip r:embed="rId9"/>
          <a:stretch/>
        </p:blipFill>
        <p:spPr>
          <a:xfrm>
            <a:off x="4114800" y="4343400"/>
            <a:ext cx="833040" cy="912600"/>
          </a:xfrm>
          <a:prstGeom prst="rect">
            <a:avLst/>
          </a:prstGeom>
          <a:ln w="0">
            <a:noFill/>
          </a:ln>
        </p:spPr>
      </p:pic>
      <p:pic>
        <p:nvPicPr>
          <p:cNvPr id="1280" name="" descr=""/>
          <p:cNvPicPr/>
          <p:nvPr/>
        </p:nvPicPr>
        <p:blipFill>
          <a:blip r:embed="rId10"/>
          <a:stretch/>
        </p:blipFill>
        <p:spPr>
          <a:xfrm>
            <a:off x="5943600" y="2168640"/>
            <a:ext cx="1104120" cy="1104120"/>
          </a:xfrm>
          <a:prstGeom prst="rect">
            <a:avLst/>
          </a:prstGeom>
          <a:ln w="0">
            <a:noFill/>
          </a:ln>
        </p:spPr>
      </p:pic>
      <p:pic>
        <p:nvPicPr>
          <p:cNvPr id="1281" name="" descr=""/>
          <p:cNvPicPr/>
          <p:nvPr/>
        </p:nvPicPr>
        <p:blipFill>
          <a:blip r:embed="rId11"/>
          <a:stretch/>
        </p:blipFill>
        <p:spPr>
          <a:xfrm>
            <a:off x="6400800" y="3923280"/>
            <a:ext cx="1364040" cy="1332720"/>
          </a:xfrm>
          <a:prstGeom prst="rect">
            <a:avLst/>
          </a:prstGeom>
          <a:ln w="0">
            <a:noFill/>
          </a:ln>
        </p:spPr>
      </p:pic>
      <p:pic>
        <p:nvPicPr>
          <p:cNvPr id="1282" name="" descr=""/>
          <p:cNvPicPr/>
          <p:nvPr/>
        </p:nvPicPr>
        <p:blipFill>
          <a:blip r:embed="rId12"/>
          <a:stretch/>
        </p:blipFill>
        <p:spPr>
          <a:xfrm>
            <a:off x="1476720" y="842400"/>
            <a:ext cx="2636280" cy="527400"/>
          </a:xfrm>
          <a:prstGeom prst="rect">
            <a:avLst/>
          </a:prstGeom>
          <a:ln w="0">
            <a:noFill/>
          </a:ln>
        </p:spPr>
      </p:pic>
      <p:pic>
        <p:nvPicPr>
          <p:cNvPr id="1283" name="" descr=""/>
          <p:cNvPicPr/>
          <p:nvPr/>
        </p:nvPicPr>
        <p:blipFill>
          <a:blip r:embed="rId13"/>
          <a:stretch/>
        </p:blipFill>
        <p:spPr>
          <a:xfrm>
            <a:off x="1600200" y="1371600"/>
            <a:ext cx="2107440" cy="547200"/>
          </a:xfrm>
          <a:prstGeom prst="rect">
            <a:avLst/>
          </a:prstGeom>
          <a:ln w="0">
            <a:noFill/>
          </a:ln>
        </p:spPr>
      </p:pic>
      <p:pic>
        <p:nvPicPr>
          <p:cNvPr id="1284" name="" descr=""/>
          <p:cNvPicPr/>
          <p:nvPr/>
        </p:nvPicPr>
        <p:blipFill>
          <a:blip r:embed="rId14"/>
          <a:stretch/>
        </p:blipFill>
        <p:spPr>
          <a:xfrm>
            <a:off x="2823480" y="2286000"/>
            <a:ext cx="2432520" cy="1141200"/>
          </a:xfrm>
          <a:prstGeom prst="rect">
            <a:avLst/>
          </a:prstGeom>
          <a:ln w="0">
            <a:noFill/>
          </a:ln>
        </p:spPr>
      </p:pic>
      <p:pic>
        <p:nvPicPr>
          <p:cNvPr id="1285" name="" descr=""/>
          <p:cNvPicPr/>
          <p:nvPr/>
        </p:nvPicPr>
        <p:blipFill>
          <a:blip r:embed="rId15"/>
          <a:stretch/>
        </p:blipFill>
        <p:spPr>
          <a:xfrm>
            <a:off x="8001000" y="4313520"/>
            <a:ext cx="1650240" cy="713880"/>
          </a:xfrm>
          <a:prstGeom prst="rect">
            <a:avLst/>
          </a:prstGeom>
          <a:ln w="0">
            <a:noFill/>
          </a:ln>
        </p:spPr>
      </p:pic>
      <p:sp>
        <p:nvSpPr>
          <p:cNvPr id="3" name="PlaceHolder 2"/>
          <p:cNvSpPr>
            <a:spLocks noGrp="1"/>
          </p:cNvSpPr>
          <p:nvPr>
            <p:ph type="sldNum" idx="26"/>
          </p:nvPr>
        </p:nvSpPr>
        <p:spPr/>
        <p:txBody>
          <a:bodyPr/>
          <a:p>
            <a:fld id="{9EB2CDAD-86DD-4D20-A3EA-F3023E49236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
          <p:cNvSpPr/>
          <p:nvPr/>
        </p:nvSpPr>
        <p:spPr>
          <a:xfrm>
            <a:off x="1009080" y="412560"/>
            <a:ext cx="9070200" cy="43866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6600" spc="-1" strike="noStrike">
                <a:solidFill>
                  <a:srgbClr val="000000"/>
                </a:solidFill>
                <a:latin typeface="Fira Mono"/>
                <a:ea typeface="DejaVu Sans"/>
              </a:rPr>
              <a:t>High Performance Computing</a:t>
            </a:r>
            <a:endParaRPr b="0" lang="en-US" sz="6600" spc="-1" strike="noStrike">
              <a:latin typeface="Arial"/>
            </a:endParaRPr>
          </a:p>
        </p:txBody>
      </p:sp>
      <p:sp>
        <p:nvSpPr>
          <p:cNvPr id="2" name="PlaceHolder 1"/>
          <p:cNvSpPr>
            <a:spLocks noGrp="1"/>
          </p:cNvSpPr>
          <p:nvPr>
            <p:ph type="sldNum" idx="5"/>
          </p:nvPr>
        </p:nvSpPr>
        <p:spPr/>
        <p:txBody>
          <a:bodyPr/>
          <a:p>
            <a:fld id="{63319968-F1A1-44F4-8105-ED251657D991}"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ubTitle"/>
          </p:nvPr>
        </p:nvSpPr>
        <p:spPr>
          <a:xfrm>
            <a:off x="1620000" y="216000"/>
            <a:ext cx="8097120" cy="4337280"/>
          </a:xfrm>
          <a:prstGeom prst="rect">
            <a:avLst/>
          </a:prstGeom>
          <a:noFill/>
          <a:ln w="0">
            <a:noFill/>
          </a:ln>
        </p:spPr>
        <p:txBody>
          <a:bodyPr lIns="0" rIns="0" tIns="0" bIns="0" anchor="ctr">
            <a:noAutofit/>
          </a:bodyPr>
          <a:p>
            <a:pPr algn="ctr">
              <a:lnSpc>
                <a:spcPct val="100000"/>
              </a:lnSpc>
              <a:buNone/>
            </a:pPr>
            <a:r>
              <a:rPr b="0" lang="en-US" sz="7200" spc="-1" strike="noStrike">
                <a:latin typeface="Fira Mono"/>
              </a:rPr>
              <a:t>Server Navigation</a:t>
            </a:r>
            <a:endParaRPr b="0" lang="en-US" sz="7200" spc="-1" strike="noStrike">
              <a:latin typeface="Arial"/>
            </a:endParaRPr>
          </a:p>
        </p:txBody>
      </p:sp>
      <p:sp>
        <p:nvSpPr>
          <p:cNvPr id="3" name="PlaceHolder 2"/>
          <p:cNvSpPr>
            <a:spLocks noGrp="1"/>
          </p:cNvSpPr>
          <p:nvPr>
            <p:ph type="sldNum" idx="2"/>
          </p:nvPr>
        </p:nvSpPr>
        <p:spPr/>
        <p:txBody>
          <a:bodyPr/>
          <a:p>
            <a:fld id="{DDEA307B-C31E-420A-8583-3B9ADC78B828}"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title"/>
          </p:nvPr>
        </p:nvSpPr>
        <p:spPr>
          <a:xfrm>
            <a:off x="1620000" y="216000"/>
            <a:ext cx="8097120" cy="6962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Demo &amp; Hands on </a:t>
            </a:r>
            <a:endParaRPr b="0" lang="en-US" sz="4400" spc="-1" strike="noStrike">
              <a:latin typeface="Arial"/>
            </a:endParaRPr>
          </a:p>
        </p:txBody>
      </p:sp>
      <p:pic>
        <p:nvPicPr>
          <p:cNvPr id="1288" name="" descr=""/>
          <p:cNvPicPr/>
          <p:nvPr/>
        </p:nvPicPr>
        <p:blipFill>
          <a:blip r:embed="rId1"/>
          <a:stretch/>
        </p:blipFill>
        <p:spPr>
          <a:xfrm>
            <a:off x="2057400" y="1143000"/>
            <a:ext cx="7389360" cy="4309560"/>
          </a:xfrm>
          <a:prstGeom prst="rect">
            <a:avLst/>
          </a:prstGeom>
          <a:ln w="0">
            <a:noFill/>
          </a:ln>
        </p:spPr>
      </p:pic>
      <p:sp>
        <p:nvSpPr>
          <p:cNvPr id="3" name="PlaceHolder 2"/>
          <p:cNvSpPr>
            <a:spLocks noGrp="1"/>
          </p:cNvSpPr>
          <p:nvPr>
            <p:ph type="sldNum" idx="29"/>
          </p:nvPr>
        </p:nvSpPr>
        <p:spPr/>
        <p:txBody>
          <a:bodyPr/>
          <a:p>
            <a:fld id="{B7F346C5-42EA-44DD-AE01-78290C967932}" type="slidenum">
              <a:t>21</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title"/>
          </p:nvPr>
        </p:nvSpPr>
        <p:spPr>
          <a:xfrm>
            <a:off x="1600200" y="220320"/>
            <a:ext cx="7888320" cy="691920"/>
          </a:xfrm>
          <a:prstGeom prst="rect">
            <a:avLst/>
          </a:prstGeom>
          <a:noFill/>
          <a:ln w="0">
            <a:noFill/>
          </a:ln>
        </p:spPr>
        <p:txBody>
          <a:bodyPr lIns="0" rIns="0" tIns="0" bIns="0" anchor="ctr">
            <a:normAutofit fontScale="94000"/>
          </a:bodyPr>
          <a:p>
            <a:pPr algn="ctr">
              <a:lnSpc>
                <a:spcPct val="100000"/>
              </a:lnSpc>
              <a:spcBef>
                <a:spcPts val="1009"/>
              </a:spcBef>
              <a:buNone/>
            </a:pPr>
            <a:r>
              <a:rPr b="0" lang="en-US" sz="2400" spc="-1" strike="noStrike">
                <a:solidFill>
                  <a:srgbClr val="050505"/>
                </a:solidFill>
                <a:latin typeface="Fira Mono"/>
              </a:rPr>
              <a:t>Local machine ↔ Remote Servers ↔ Cloud Computing</a:t>
            </a:r>
            <a:endParaRPr b="0" lang="en-US" sz="2400" spc="-1" strike="noStrike">
              <a:latin typeface="Arial"/>
            </a:endParaRPr>
          </a:p>
        </p:txBody>
      </p:sp>
      <p:pic>
        <p:nvPicPr>
          <p:cNvPr id="1226" name="" descr=""/>
          <p:cNvPicPr/>
          <p:nvPr/>
        </p:nvPicPr>
        <p:blipFill>
          <a:blip r:embed="rId1"/>
          <a:stretch/>
        </p:blipFill>
        <p:spPr>
          <a:xfrm>
            <a:off x="6383520" y="914400"/>
            <a:ext cx="3332160" cy="2055240"/>
          </a:xfrm>
          <a:prstGeom prst="rect">
            <a:avLst/>
          </a:prstGeom>
          <a:ln w="18000">
            <a:noFill/>
          </a:ln>
        </p:spPr>
      </p:pic>
      <p:pic>
        <p:nvPicPr>
          <p:cNvPr id="1227" name="" descr=""/>
          <p:cNvPicPr/>
          <p:nvPr/>
        </p:nvPicPr>
        <p:blipFill>
          <a:blip r:embed="rId2"/>
          <a:stretch/>
        </p:blipFill>
        <p:spPr>
          <a:xfrm rot="21588000">
            <a:off x="1990080" y="925920"/>
            <a:ext cx="2962440" cy="2045880"/>
          </a:xfrm>
          <a:prstGeom prst="rect">
            <a:avLst/>
          </a:prstGeom>
          <a:ln w="18000">
            <a:noFill/>
          </a:ln>
        </p:spPr>
      </p:pic>
      <p:pic>
        <p:nvPicPr>
          <p:cNvPr id="1228" name="" descr=""/>
          <p:cNvPicPr/>
          <p:nvPr/>
        </p:nvPicPr>
        <p:blipFill>
          <a:blip r:embed="rId3"/>
          <a:stretch/>
        </p:blipFill>
        <p:spPr>
          <a:xfrm rot="21600">
            <a:off x="3892320" y="2990520"/>
            <a:ext cx="3638520" cy="2665800"/>
          </a:xfrm>
          <a:prstGeom prst="rect">
            <a:avLst/>
          </a:prstGeom>
          <a:ln w="0">
            <a:noFill/>
          </a:ln>
        </p:spPr>
      </p:pic>
      <p:sp>
        <p:nvSpPr>
          <p:cNvPr id="3" name="PlaceHolder 2"/>
          <p:cNvSpPr>
            <a:spLocks noGrp="1"/>
          </p:cNvSpPr>
          <p:nvPr>
            <p:ph type="sldNum" idx="8"/>
          </p:nvPr>
        </p:nvSpPr>
        <p:spPr/>
        <p:txBody>
          <a:bodyPr/>
          <a:p>
            <a:fld id="{E0CF79A0-08D8-46E7-8951-D2A0BABC7D18}"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title"/>
          </p:nvPr>
        </p:nvSpPr>
        <p:spPr>
          <a:xfrm>
            <a:off x="1620000" y="216000"/>
            <a:ext cx="8097120" cy="93312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Fira Mono"/>
              </a:rPr>
              <a:t>HPC Terminology</a:t>
            </a:r>
            <a:endParaRPr b="0" lang="en-US" sz="3300" spc="-1" strike="noStrike">
              <a:latin typeface="Arial"/>
            </a:endParaRPr>
          </a:p>
        </p:txBody>
      </p:sp>
      <p:sp>
        <p:nvSpPr>
          <p:cNvPr id="1230" name="PlaceHolder 2"/>
          <p:cNvSpPr>
            <a:spLocks noGrp="1"/>
          </p:cNvSpPr>
          <p:nvPr>
            <p:ph/>
          </p:nvPr>
        </p:nvSpPr>
        <p:spPr>
          <a:xfrm>
            <a:off x="1828800" y="1152000"/>
            <a:ext cx="7521120" cy="4102920"/>
          </a:xfrm>
          <a:prstGeom prst="rect">
            <a:avLst/>
          </a:prstGeom>
          <a:noFill/>
          <a:ln w="0">
            <a:noFill/>
          </a:ln>
        </p:spPr>
        <p:txBody>
          <a:bodyPr lIns="0" rIns="0" tIns="0" bIns="0" anchor="t">
            <a:normAutofit fontScale="20000"/>
          </a:bodyPr>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Cluster</a:t>
            </a:r>
            <a:r>
              <a:rPr b="0" lang="en-US" sz="5400" spc="-1" strike="noStrike">
                <a:solidFill>
                  <a:srgbClr val="050505"/>
                </a:solidFill>
                <a:latin typeface="Fira Mono"/>
              </a:rPr>
              <a:t>: Set of connected compute resources. Made up of multiple nodes.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Node</a:t>
            </a:r>
            <a:r>
              <a:rPr b="0" lang="en-US" sz="5400" spc="-1" strike="noStrike">
                <a:solidFill>
                  <a:srgbClr val="050505"/>
                </a:solidFill>
                <a:latin typeface="Fira Mono"/>
              </a:rPr>
              <a:t>: Physical machine that is part of the cluster. Multiple nodes are connected via network to make a cluster.</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Core/CPU</a:t>
            </a:r>
            <a:r>
              <a:rPr b="0" lang="en-US" sz="5400" spc="-1" strike="noStrike">
                <a:solidFill>
                  <a:srgbClr val="050505"/>
                </a:solidFill>
                <a:latin typeface="Fira Mono"/>
              </a:rPr>
              <a:t>: Single processing unit for computing. One node contains many cores or CPUs (central processing unit). Cores, CPUs, and threads are terms in bioinformatics, which are often times synonymous with each other. Although a computer scientist could probably tell you the difference!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GPU</a:t>
            </a:r>
            <a:r>
              <a:rPr b="0" lang="en-US" sz="5400" spc="-1" strike="noStrike">
                <a:solidFill>
                  <a:srgbClr val="050505"/>
                </a:solidFill>
                <a:latin typeface="Fira Mono"/>
              </a:rPr>
              <a:t>: Graphics processing unit, specialized hardware that is designed to accelerate the rendering of graphics and parallel processing. </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Partition</a:t>
            </a:r>
            <a:r>
              <a:rPr b="0" lang="en-US" sz="5400" spc="-1" strike="noStrike">
                <a:solidFill>
                  <a:srgbClr val="050505"/>
                </a:solidFill>
                <a:latin typeface="Fira Mono"/>
              </a:rPr>
              <a:t>: Queue where to run jobs. Has resource limits and access controls.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Job</a:t>
            </a:r>
            <a:r>
              <a:rPr b="0" lang="en-US" sz="5400" spc="-1" strike="noStrike">
                <a:solidFill>
                  <a:srgbClr val="050505"/>
                </a:solidFill>
                <a:latin typeface="Fira Mono"/>
              </a:rPr>
              <a:t>: A reservation on the system to run commands. Resource request that can be used to perform compute tasks. CPU (and optionally GPU), memory, disk space for a specified time.</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Step</a:t>
            </a:r>
            <a:r>
              <a:rPr b="0" lang="en-US" sz="5400" spc="-1" strike="noStrike">
                <a:solidFill>
                  <a:srgbClr val="050505"/>
                </a:solidFill>
                <a:latin typeface="Fira Mono"/>
              </a:rPr>
              <a:t>: A specific command or compute task within a job. A job is made up of one or more steps.</a:t>
            </a:r>
            <a:endParaRPr b="0" lang="en-US" sz="5400" spc="-1" strike="noStrike">
              <a:latin typeface="Arial"/>
            </a:endParaRPr>
          </a:p>
          <a:p>
            <a:pPr>
              <a:lnSpc>
                <a:spcPct val="100000"/>
              </a:lnSpc>
              <a:spcAft>
                <a:spcPts val="1060"/>
              </a:spcAft>
              <a:buNone/>
            </a:pPr>
            <a:endParaRPr b="0" lang="en-US" sz="5400" spc="-1" strike="noStrike">
              <a:latin typeface="Arial"/>
            </a:endParaRPr>
          </a:p>
          <a:p>
            <a:pPr marL="432000" indent="-324000">
              <a:lnSpc>
                <a:spcPct val="100000"/>
              </a:lnSpc>
              <a:spcAft>
                <a:spcPts val="1060"/>
              </a:spcAft>
              <a:buClr>
                <a:srgbClr val="000000"/>
              </a:buClr>
              <a:buSzPct val="40000"/>
              <a:buFont typeface="Wingdings" charset="2"/>
              <a:buChar char=""/>
            </a:pPr>
            <a:r>
              <a:rPr b="1" lang="en-US" sz="5400" spc="-1" strike="noStrike">
                <a:solidFill>
                  <a:srgbClr val="050505"/>
                </a:solidFill>
                <a:latin typeface="Fira Mono"/>
              </a:rPr>
              <a:t>Task</a:t>
            </a:r>
            <a:r>
              <a:rPr b="0" lang="en-US" sz="5400" spc="-1" strike="noStrike">
                <a:solidFill>
                  <a:srgbClr val="050505"/>
                </a:solidFill>
                <a:latin typeface="Fira Mono"/>
              </a:rPr>
              <a:t>: A compute process that needs to be run. One or more tasks make up a step.</a:t>
            </a:r>
            <a:endParaRPr b="0" lang="en-US" sz="5400" spc="-1" strike="noStrike">
              <a:latin typeface="Arial"/>
            </a:endParaRPr>
          </a:p>
        </p:txBody>
      </p:sp>
      <p:sp>
        <p:nvSpPr>
          <p:cNvPr id="4" name="PlaceHolder 3"/>
          <p:cNvSpPr>
            <a:spLocks noGrp="1"/>
          </p:cNvSpPr>
          <p:nvPr>
            <p:ph type="sldNum" idx="8"/>
          </p:nvPr>
        </p:nvSpPr>
        <p:spPr/>
        <p:txBody>
          <a:bodyPr/>
          <a:p>
            <a:fld id="{E9C930B0-E4F1-46AA-9576-F23DDF37A364}"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title"/>
          </p:nvPr>
        </p:nvSpPr>
        <p:spPr>
          <a:xfrm>
            <a:off x="504000" y="226080"/>
            <a:ext cx="9070200" cy="944640"/>
          </a:xfrm>
          <a:prstGeom prst="rect">
            <a:avLst/>
          </a:prstGeom>
          <a:noFill/>
          <a:ln w="0">
            <a:noFill/>
          </a:ln>
        </p:spPr>
        <p:txBody>
          <a:bodyPr lIns="0" rIns="0" tIns="0" bIns="0" anchor="ctr">
            <a:noAutofit/>
          </a:bodyPr>
          <a:p>
            <a:pPr algn="ctr">
              <a:lnSpc>
                <a:spcPct val="100000"/>
              </a:lnSpc>
              <a:buNone/>
            </a:pPr>
            <a:r>
              <a:rPr b="0" lang="en-US" sz="4400" spc="-1" strike="noStrike">
                <a:latin typeface="Fira Mono"/>
              </a:rPr>
              <a:t>HPC topology</a:t>
            </a:r>
            <a:endParaRPr b="0" lang="en-US" sz="4400" spc="-1" strike="noStrike">
              <a:latin typeface="Arial"/>
            </a:endParaRPr>
          </a:p>
        </p:txBody>
      </p:sp>
      <p:pic>
        <p:nvPicPr>
          <p:cNvPr id="1232" name="" descr=""/>
          <p:cNvPicPr/>
          <p:nvPr/>
        </p:nvPicPr>
        <p:blipFill>
          <a:blip r:embed="rId1"/>
          <a:stretch/>
        </p:blipFill>
        <p:spPr>
          <a:xfrm>
            <a:off x="1600200" y="1287720"/>
            <a:ext cx="7772040" cy="3766680"/>
          </a:xfrm>
          <a:prstGeom prst="rect">
            <a:avLst/>
          </a:prstGeom>
          <a:ln w="0">
            <a:noFill/>
          </a:ln>
        </p:spPr>
      </p:pic>
      <p:sp>
        <p:nvSpPr>
          <p:cNvPr id="3" name="PlaceHolder 2"/>
          <p:cNvSpPr>
            <a:spLocks noGrp="1"/>
          </p:cNvSpPr>
          <p:nvPr>
            <p:ph type="sldNum" idx="11"/>
          </p:nvPr>
        </p:nvSpPr>
        <p:spPr/>
        <p:txBody>
          <a:bodyPr/>
          <a:p>
            <a:fld id="{16073509-EE41-4EC8-925B-B46D8A5B3EBE}"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3" name="" descr=""/>
          <p:cNvPicPr/>
          <p:nvPr/>
        </p:nvPicPr>
        <p:blipFill>
          <a:blip r:embed="rId1"/>
          <a:stretch/>
        </p:blipFill>
        <p:spPr>
          <a:xfrm>
            <a:off x="3200400" y="457200"/>
            <a:ext cx="5026320" cy="4848120"/>
          </a:xfrm>
          <a:prstGeom prst="rect">
            <a:avLst/>
          </a:prstGeom>
          <a:ln w="18000">
            <a:noFill/>
          </a:ln>
        </p:spPr>
      </p:pic>
      <p:sp>
        <p:nvSpPr>
          <p:cNvPr id="2" name="PlaceHolder 1"/>
          <p:cNvSpPr>
            <a:spLocks noGrp="1"/>
          </p:cNvSpPr>
          <p:nvPr>
            <p:ph type="sldNum" idx="14"/>
          </p:nvPr>
        </p:nvSpPr>
        <p:spPr/>
        <p:txBody>
          <a:bodyPr/>
          <a:p>
            <a:fld id="{34C76A42-3BA8-4661-9212-F4976C9DFA9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title"/>
          </p:nvPr>
        </p:nvSpPr>
        <p:spPr>
          <a:xfrm>
            <a:off x="1620000" y="216000"/>
            <a:ext cx="8097480" cy="933480"/>
          </a:xfrm>
          <a:prstGeom prst="rect">
            <a:avLst/>
          </a:prstGeom>
          <a:noFill/>
          <a:ln w="0">
            <a:noFill/>
          </a:ln>
        </p:spPr>
        <p:txBody>
          <a:bodyPr lIns="0" rIns="0" tIns="0" bIns="0" anchor="ctr">
            <a:normAutofit/>
          </a:bodyPr>
          <a:p>
            <a:pPr algn="ctr">
              <a:lnSpc>
                <a:spcPct val="100000"/>
              </a:lnSpc>
              <a:buNone/>
            </a:pPr>
            <a:r>
              <a:rPr b="0" lang="en-US" sz="3300" spc="-1" strike="noStrike">
                <a:solidFill>
                  <a:srgbClr val="050505"/>
                </a:solidFill>
                <a:latin typeface="Times New Roman"/>
              </a:rPr>
              <a:t>Batch Jobs </a:t>
            </a:r>
            <a:endParaRPr b="0" lang="en-US" sz="3300" spc="-1" strike="noStrike">
              <a:latin typeface="Arial"/>
            </a:endParaRPr>
          </a:p>
        </p:txBody>
      </p:sp>
      <p:pic>
        <p:nvPicPr>
          <p:cNvPr id="1235" name="" descr=""/>
          <p:cNvPicPr/>
          <p:nvPr/>
        </p:nvPicPr>
        <p:blipFill>
          <a:blip r:embed="rId1"/>
          <a:stretch/>
        </p:blipFill>
        <p:spPr>
          <a:xfrm>
            <a:off x="1938600" y="1134360"/>
            <a:ext cx="7660080" cy="3892320"/>
          </a:xfrm>
          <a:prstGeom prst="rect">
            <a:avLst/>
          </a:prstGeom>
          <a:ln w="18000">
            <a:noFill/>
          </a:ln>
        </p:spPr>
      </p:pic>
      <p:sp>
        <p:nvSpPr>
          <p:cNvPr id="3" name="PlaceHolder 2"/>
          <p:cNvSpPr>
            <a:spLocks noGrp="1"/>
          </p:cNvSpPr>
          <p:nvPr>
            <p:ph type="sldNum" idx="8"/>
          </p:nvPr>
        </p:nvSpPr>
        <p:spPr/>
        <p:txBody>
          <a:bodyPr/>
          <a:p>
            <a:fld id="{22286AB2-C6AE-4FA6-A6DF-8B012F4104C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
          <p:cNvSpPr/>
          <p:nvPr/>
        </p:nvSpPr>
        <p:spPr>
          <a:xfrm>
            <a:off x="1009080" y="412560"/>
            <a:ext cx="9070200" cy="43866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7200" spc="-1" strike="noStrike">
                <a:solidFill>
                  <a:srgbClr val="000000"/>
                </a:solidFill>
                <a:latin typeface="Fira Mono"/>
                <a:ea typeface="DejaVu Sans"/>
              </a:rPr>
              <a:t> </a:t>
            </a:r>
            <a:r>
              <a:rPr b="0" lang="en-US" sz="7200" spc="-1" strike="noStrike">
                <a:solidFill>
                  <a:srgbClr val="000000"/>
                </a:solidFill>
                <a:latin typeface="Fira Mono"/>
                <a:ea typeface="DejaVu Sans"/>
              </a:rPr>
              <a:t>Command-Line </a:t>
            </a:r>
            <a:endParaRPr b="0" lang="en-US" sz="7200" spc="-1" strike="noStrike">
              <a:latin typeface="Arial"/>
            </a:endParaRPr>
          </a:p>
        </p:txBody>
      </p:sp>
      <p:sp>
        <p:nvSpPr>
          <p:cNvPr id="2" name="PlaceHolder 1"/>
          <p:cNvSpPr>
            <a:spLocks noGrp="1"/>
          </p:cNvSpPr>
          <p:nvPr>
            <p:ph type="sldNum" idx="5"/>
          </p:nvPr>
        </p:nvSpPr>
        <p:spPr/>
        <p:txBody>
          <a:bodyPr/>
          <a:p>
            <a:fld id="{9183937B-FB10-40B0-BA68-53009CDD707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7" name="" descr=""/>
          <p:cNvPicPr/>
          <p:nvPr/>
        </p:nvPicPr>
        <p:blipFill>
          <a:blip r:embed="rId1"/>
          <a:stretch/>
        </p:blipFill>
        <p:spPr>
          <a:xfrm>
            <a:off x="2743200" y="0"/>
            <a:ext cx="5419080" cy="5256360"/>
          </a:xfrm>
          <a:prstGeom prst="rect">
            <a:avLst/>
          </a:prstGeom>
          <a:ln w="0">
            <a:noFill/>
          </a:ln>
        </p:spPr>
      </p:pic>
      <p:sp>
        <p:nvSpPr>
          <p:cNvPr id="2" name="PlaceHolder 1"/>
          <p:cNvSpPr>
            <a:spLocks noGrp="1"/>
          </p:cNvSpPr>
          <p:nvPr>
            <p:ph type="sldNum" idx="5"/>
          </p:nvPr>
        </p:nvSpPr>
        <p:spPr/>
        <p:txBody>
          <a:bodyPr/>
          <a:p>
            <a:fld id="{F30CA5C6-FB5B-4227-AD3F-70FC3EE2D02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1858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2022-10-09T23:36:58Z</dcterms:created>
  <dc:creator/>
  <dc:description/>
  <dc:language>en-US</dc:language>
  <cp:lastModifiedBy/>
  <dcterms:modified xsi:type="dcterms:W3CDTF">2024-06-16T22:15:41Z</dcterms:modified>
  <cp:revision>38</cp:revision>
  <dc:subject/>
  <dc:title>DNA</dc:title>
</cp:coreProperties>
</file>

<file path=docProps/custom.xml><?xml version="1.0" encoding="utf-8"?>
<Properties xmlns="http://schemas.openxmlformats.org/officeDocument/2006/custom-properties" xmlns:vt="http://schemas.openxmlformats.org/officeDocument/2006/docPropsVTypes"/>
</file>